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95" r:id="rId5"/>
  </p:sldMasterIdLst>
  <p:notesMasterIdLst>
    <p:notesMasterId r:id="rId7"/>
  </p:notesMasterIdLst>
  <p:sldIdLst>
    <p:sldId id="1199" r:id="rId6"/>
  </p:sldIdLst>
  <p:sldSz cx="24384000" cy="13716000"/>
  <p:notesSz cx="5557838" cy="102346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all" spc="15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Montserrat-Bold"/>
      </a:defRPr>
    </a:lvl1pPr>
    <a:lvl2pPr marL="0" marR="0" indent="228600" algn="l" defTabSz="8255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all" spc="15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Montserrat-Bold"/>
      </a:defRPr>
    </a:lvl2pPr>
    <a:lvl3pPr marL="0" marR="0" indent="457200" algn="l" defTabSz="8255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all" spc="15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Montserrat-Bold"/>
      </a:defRPr>
    </a:lvl3pPr>
    <a:lvl4pPr marL="0" marR="0" indent="685800" algn="l" defTabSz="8255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all" spc="15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Montserrat-Bold"/>
      </a:defRPr>
    </a:lvl4pPr>
    <a:lvl5pPr marL="0" marR="0" indent="914400" algn="l" defTabSz="8255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all" spc="15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Montserrat-Bold"/>
      </a:defRPr>
    </a:lvl5pPr>
    <a:lvl6pPr marL="0" marR="0" indent="1143000" algn="l" defTabSz="8255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all" spc="15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Montserrat-Bold"/>
      </a:defRPr>
    </a:lvl6pPr>
    <a:lvl7pPr marL="0" marR="0" indent="1371600" algn="l" defTabSz="8255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all" spc="15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Montserrat-Bold"/>
      </a:defRPr>
    </a:lvl7pPr>
    <a:lvl8pPr marL="0" marR="0" indent="1600200" algn="l" defTabSz="8255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all" spc="15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Montserrat-Bold"/>
      </a:defRPr>
    </a:lvl8pPr>
    <a:lvl9pPr marL="0" marR="0" indent="1828800" algn="l" defTabSz="8255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all" spc="15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Montserrat-Bold"/>
      </a:defRPr>
    </a:lvl9pPr>
  </p:defaultTextStyle>
  <p:extLst>
    <p:ext uri="{521415D9-36F7-43E2-AB2F-B90AF26B5E84}">
      <p14:sectionLst xmlns:p14="http://schemas.microsoft.com/office/powerpoint/2010/main">
        <p14:section name="Intro" id="{C48F7D85-8A23-4AFF-A05E-F4C2CA38BE9D}">
          <p14:sldIdLst>
            <p14:sldId id="1199"/>
          </p14:sldIdLst>
        </p14:section>
        <p14:section name="Quando si lascia" id="{E5800650-BD49-4242-8BDA-48294ECB933E}">
          <p14:sldIdLst/>
        </p14:section>
        <p14:section name="La holding di famiglia" id="{5008F0C8-BB84-42F0-AD6B-F8BE74B39A13}">
          <p14:sldIdLst/>
        </p14:section>
        <p14:section name="Il patto di famiglia" id="{7DC9D757-68DC-4EB4-83F3-AC8E6F84D52D}">
          <p14:sldIdLst/>
        </p14:section>
        <p14:section name="Lo statuto" id="{6AB04FC5-6F96-4632-8D02-4BA31447D45F}">
          <p14:sldIdLst/>
        </p14:section>
        <p14:section name="Quando si raddoppia" id="{2C99720A-2D9F-4441-AB24-B7D7D11F4A77}">
          <p14:sldIdLst/>
        </p14:section>
        <p14:section name="Il trust" id="{ED2E3091-C2F7-4373-8C34-012E381C5C8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E94"/>
    <a:srgbClr val="EFB103"/>
    <a:srgbClr val="006B8F"/>
    <a:srgbClr val="C5261C"/>
    <a:srgbClr val="0F3B57"/>
    <a:srgbClr val="FED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87" autoAdjust="0"/>
    <p:restoredTop sz="94690"/>
  </p:normalViewPr>
  <p:slideViewPr>
    <p:cSldViewPr snapToGrid="0" snapToObjects="1">
      <p:cViewPr varScale="1">
        <p:scale>
          <a:sx n="81" d="100"/>
          <a:sy n="81" d="100"/>
        </p:scale>
        <p:origin x="288" y="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>
            <a:spLocks noGrp="1" noRot="1" noChangeAspect="1"/>
          </p:cNvSpPr>
          <p:nvPr>
            <p:ph type="sldImg"/>
          </p:nvPr>
        </p:nvSpPr>
        <p:spPr>
          <a:xfrm>
            <a:off x="-630238" y="768350"/>
            <a:ext cx="6819901" cy="38369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28" name="Shape 528"/>
          <p:cNvSpPr>
            <a:spLocks noGrp="1"/>
          </p:cNvSpPr>
          <p:nvPr>
            <p:ph type="body" sz="quarter" idx="1"/>
          </p:nvPr>
        </p:nvSpPr>
        <p:spPr>
          <a:xfrm>
            <a:off x="741045" y="4861441"/>
            <a:ext cx="4075748" cy="460557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799526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#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Insert Picture Here.png"/>
          <p:cNvSpPr>
            <a:spLocks noGrp="1"/>
          </p:cNvSpPr>
          <p:nvPr>
            <p:ph type="pic" idx="13"/>
          </p:nvPr>
        </p:nvSpPr>
        <p:spPr>
          <a:xfrm>
            <a:off x="635000" y="635000"/>
            <a:ext cx="11557000" cy="1244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4" name="Insert Picture Here.png"/>
          <p:cNvSpPr>
            <a:spLocks noGrp="1"/>
          </p:cNvSpPr>
          <p:nvPr>
            <p:ph type="pic" idx="14"/>
          </p:nvPr>
        </p:nvSpPr>
        <p:spPr>
          <a:xfrm>
            <a:off x="12192000" y="635000"/>
            <a:ext cx="11557000" cy="1244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5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#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Insert Picture Here.png"/>
          <p:cNvSpPr>
            <a:spLocks noGrp="1"/>
          </p:cNvSpPr>
          <p:nvPr>
            <p:ph type="pic" idx="13"/>
          </p:nvPr>
        </p:nvSpPr>
        <p:spPr>
          <a:xfrm>
            <a:off x="635000" y="635000"/>
            <a:ext cx="23114000" cy="1244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00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  <p:sp>
        <p:nvSpPr>
          <p:cNvPr id="501" name="Shape"/>
          <p:cNvSpPr>
            <a:spLocks noGrp="1"/>
          </p:cNvSpPr>
          <p:nvPr>
            <p:ph type="body" idx="14"/>
          </p:nvPr>
        </p:nvSpPr>
        <p:spPr>
          <a:xfrm rot="10800000">
            <a:off x="3822079" y="0"/>
            <a:ext cx="12171039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556" y="0"/>
                </a:moveTo>
                <a:lnTo>
                  <a:pt x="0" y="21600"/>
                </a:lnTo>
                <a:lnTo>
                  <a:pt x="13044" y="21600"/>
                </a:lnTo>
                <a:lnTo>
                  <a:pt x="21600" y="0"/>
                </a:lnTo>
                <a:lnTo>
                  <a:pt x="8556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3200" cap="none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02" name="Shape"/>
          <p:cNvSpPr>
            <a:spLocks noGrp="1"/>
          </p:cNvSpPr>
          <p:nvPr>
            <p:ph type="body" sz="half" idx="15"/>
          </p:nvPr>
        </p:nvSpPr>
        <p:spPr>
          <a:xfrm rot="10800000">
            <a:off x="4619488" y="0"/>
            <a:ext cx="8549482" cy="13716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80" y="0"/>
                </a:moveTo>
                <a:lnTo>
                  <a:pt x="0" y="21600"/>
                </a:lnTo>
                <a:lnTo>
                  <a:pt x="9420" y="21600"/>
                </a:lnTo>
                <a:lnTo>
                  <a:pt x="21600" y="0"/>
                </a:lnTo>
                <a:lnTo>
                  <a:pt x="12180" y="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3200" cap="none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03" name="Shape"/>
          <p:cNvSpPr>
            <a:spLocks noGrp="1"/>
          </p:cNvSpPr>
          <p:nvPr>
            <p:ph type="body" idx="16"/>
          </p:nvPr>
        </p:nvSpPr>
        <p:spPr>
          <a:xfrm rot="10800000">
            <a:off x="0" y="-1"/>
            <a:ext cx="10391113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21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10021" y="0"/>
                </a:lnTo>
                <a:close/>
              </a:path>
            </a:pathLst>
          </a:custGeom>
          <a:solidFill>
            <a:srgbClr val="FFFFFF"/>
          </a:solidFill>
          <a:effectLst>
            <a:outerShdw blurRad="1270000" dist="635000" dir="3600000" rotWithShape="0">
              <a:srgbClr val="000000">
                <a:alpha val="25000"/>
              </a:srgbClr>
            </a:outerShdw>
          </a:effectLst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3200" cap="none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61520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531949-3671-4993-814B-FB42C6B47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7EA898E-2A48-404F-8CF2-EF1C55753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81066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6491AA-6C35-4686-A897-A4A4EDE24D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6400" y="730252"/>
            <a:ext cx="21031200" cy="1427120"/>
          </a:xfrm>
        </p:spPr>
        <p:txBody>
          <a:bodyPr>
            <a:normAutofit/>
          </a:bodyPr>
          <a:lstStyle>
            <a:lvl1pPr algn="ctr">
              <a:defRPr sz="8800"/>
            </a:lvl1pPr>
          </a:lstStyle>
          <a:p>
            <a:r>
              <a:rPr lang="it-IT" dirty="0"/>
              <a:t>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81C6C8-C55F-41A2-89A4-B709B763E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3651250"/>
            <a:ext cx="21031200" cy="8395200"/>
          </a:xfrm>
        </p:spPr>
        <p:txBody>
          <a:bodyPr anchor="ctr">
            <a:normAutofit/>
          </a:bodyPr>
          <a:lstStyle>
            <a:lvl1pPr>
              <a:defRPr sz="7200"/>
            </a:lvl1pPr>
            <a:lvl2pPr marL="1440000" indent="-792000">
              <a:defRPr sz="7200"/>
            </a:lvl2pPr>
            <a:lvl3pPr>
              <a:defRPr sz="7200"/>
            </a:lvl3pPr>
            <a:lvl4pPr>
              <a:defRPr sz="7200"/>
            </a:lvl4pPr>
            <a:lvl5pPr>
              <a:defRPr sz="7200"/>
            </a:lvl5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894723-E423-4898-97F8-AA4C9848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400" y="12712701"/>
            <a:ext cx="5486400" cy="730250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00BDDA-9A2A-4A77-B997-0F7C0167B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C9C484-9752-4C6B-A747-757DE1287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3389-4ACB-4938-9F1B-F5B5BF5A6D03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7B31D255-020A-4FBC-ABE4-72018784B1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76400" y="2157373"/>
            <a:ext cx="21031200" cy="1224002"/>
          </a:xfrm>
        </p:spPr>
        <p:txBody>
          <a:bodyPr vert="horz" lIns="91440" tIns="0" rIns="91440" bIns="0" rtlCol="0" anchor="t">
            <a:normAutofit/>
          </a:bodyPr>
          <a:lstStyle>
            <a:lvl1pPr marL="0" indent="0" algn="ctr">
              <a:buNone/>
              <a:defRPr lang="it-IT" sz="6400" dirty="0" smtClean="0">
                <a:latin typeface="+mn-lt"/>
                <a:ea typeface="+mj-ea"/>
                <a:cs typeface="+mj-cs"/>
              </a:defRPr>
            </a:lvl1pPr>
            <a:lvl2pPr>
              <a:defRPr lang="it-IT" dirty="0" smtClean="0"/>
            </a:lvl2pPr>
            <a:lvl3pPr>
              <a:defRPr lang="it-IT" dirty="0" smtClean="0"/>
            </a:lvl3pPr>
            <a:lvl4pPr>
              <a:defRPr lang="it-IT" dirty="0" smtClean="0"/>
            </a:lvl4pPr>
            <a:lvl5pPr>
              <a:defRPr lang="it-IT" dirty="0"/>
            </a:lvl5pPr>
          </a:lstStyle>
          <a:p>
            <a:pPr marL="457200" lvl="0" indent="-457200">
              <a:spcBef>
                <a:spcPct val="0"/>
              </a:spcBef>
            </a:pPr>
            <a:r>
              <a:rPr lang="it-IT" dirty="0"/>
              <a:t>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40299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, 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6491AA-6C35-4686-A897-A4A4EDE24D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6400" y="730252"/>
            <a:ext cx="21031200" cy="1427120"/>
          </a:xfrm>
        </p:spPr>
        <p:txBody>
          <a:bodyPr>
            <a:normAutofit/>
          </a:bodyPr>
          <a:lstStyle>
            <a:lvl1pPr algn="ctr">
              <a:defRPr sz="8800"/>
            </a:lvl1pPr>
          </a:lstStyle>
          <a:p>
            <a:r>
              <a:rPr lang="it-IT" dirty="0"/>
              <a:t>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81C6C8-C55F-41A2-89A4-B709B763E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3651250"/>
            <a:ext cx="21031200" cy="8395200"/>
          </a:xfrm>
        </p:spPr>
        <p:txBody>
          <a:bodyPr anchor="ctr"/>
          <a:lstStyle>
            <a:lvl3pPr marL="2160000" indent="-576000">
              <a:buFont typeface="Wingdings" panose="05000000000000000000" pitchFamily="2" charset="2"/>
              <a:buChar char="§"/>
              <a:defRPr/>
            </a:lvl3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894723-E423-4898-97F8-AA4C9848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400" y="12712701"/>
            <a:ext cx="5486400" cy="730250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00BDDA-9A2A-4A77-B997-0F7C0167B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C9C484-9752-4C6B-A747-757DE1287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/>
            </a:lvl1pPr>
          </a:lstStyle>
          <a:p>
            <a:fld id="{4FAD3389-4ACB-4938-9F1B-F5B5BF5A6D0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7B31D255-020A-4FBC-ABE4-72018784B1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76400" y="2157373"/>
            <a:ext cx="21031200" cy="1224002"/>
          </a:xfrm>
        </p:spPr>
        <p:txBody>
          <a:bodyPr vert="horz" lIns="91440" tIns="0" rIns="91440" bIns="0" rtlCol="0" anchor="t">
            <a:normAutofit/>
          </a:bodyPr>
          <a:lstStyle>
            <a:lvl1pPr marL="0" indent="0" algn="ctr">
              <a:buNone/>
              <a:defRPr lang="it-IT" sz="6400" dirty="0" smtClean="0">
                <a:latin typeface="+mn-lt"/>
                <a:ea typeface="+mj-ea"/>
                <a:cs typeface="+mj-cs"/>
              </a:defRPr>
            </a:lvl1pPr>
            <a:lvl2pPr>
              <a:defRPr lang="it-IT" dirty="0" smtClean="0"/>
            </a:lvl2pPr>
            <a:lvl3pPr>
              <a:defRPr lang="it-IT" dirty="0" smtClean="0"/>
            </a:lvl3pPr>
            <a:lvl4pPr>
              <a:defRPr lang="it-IT" dirty="0" smtClean="0"/>
            </a:lvl4pPr>
            <a:lvl5pPr>
              <a:defRPr lang="it-IT" dirty="0"/>
            </a:lvl5pPr>
          </a:lstStyle>
          <a:p>
            <a:pPr marL="457200" lvl="0" indent="-457200">
              <a:spcBef>
                <a:spcPct val="0"/>
              </a:spcBef>
            </a:pPr>
            <a:r>
              <a:rPr lang="it-IT" dirty="0"/>
              <a:t>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442277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6491AA-6C35-4686-A897-A4A4EDE24D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6400" y="730252"/>
            <a:ext cx="21031200" cy="1427120"/>
          </a:xfrm>
        </p:spPr>
        <p:txBody>
          <a:bodyPr>
            <a:normAutofit/>
          </a:bodyPr>
          <a:lstStyle>
            <a:lvl1pPr algn="ctr">
              <a:defRPr sz="8800"/>
            </a:lvl1pPr>
          </a:lstStyle>
          <a:p>
            <a:r>
              <a:rPr lang="it-IT" dirty="0"/>
              <a:t>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894723-E423-4898-97F8-AA4C9848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400" y="12712701"/>
            <a:ext cx="5486400" cy="730250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00BDDA-9A2A-4A77-B997-0F7C0167B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C9C484-9752-4C6B-A747-757DE1287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/>
            </a:lvl1pPr>
          </a:lstStyle>
          <a:p>
            <a:fld id="{4FAD3389-4ACB-4938-9F1B-F5B5BF5A6D0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7B31D255-020A-4FBC-ABE4-72018784B1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76400" y="2157373"/>
            <a:ext cx="21031200" cy="1224002"/>
          </a:xfrm>
        </p:spPr>
        <p:txBody>
          <a:bodyPr vert="horz" lIns="91440" tIns="0" rIns="91440" bIns="0" rtlCol="0" anchor="t">
            <a:normAutofit/>
          </a:bodyPr>
          <a:lstStyle>
            <a:lvl1pPr marL="0" indent="0" algn="ctr">
              <a:buNone/>
              <a:defRPr lang="it-IT" sz="6400" dirty="0" smtClean="0">
                <a:latin typeface="+mn-lt"/>
                <a:ea typeface="+mj-ea"/>
                <a:cs typeface="+mj-cs"/>
              </a:defRPr>
            </a:lvl1pPr>
            <a:lvl2pPr>
              <a:defRPr lang="it-IT" dirty="0" smtClean="0"/>
            </a:lvl2pPr>
            <a:lvl3pPr>
              <a:defRPr lang="it-IT" dirty="0" smtClean="0"/>
            </a:lvl3pPr>
            <a:lvl4pPr>
              <a:defRPr lang="it-IT" dirty="0" smtClean="0"/>
            </a:lvl4pPr>
            <a:lvl5pPr>
              <a:defRPr lang="it-IT" dirty="0"/>
            </a:lvl5pPr>
          </a:lstStyle>
          <a:p>
            <a:pPr marL="457200" lvl="0" indent="-457200">
              <a:spcBef>
                <a:spcPct val="0"/>
              </a:spcBef>
            </a:pPr>
            <a:r>
              <a:rPr lang="it-IT" dirty="0"/>
              <a:t>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14887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856BA7-A422-4D1E-9821-25C8921F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700" y="2374455"/>
            <a:ext cx="21031200" cy="5705474"/>
          </a:xfrm>
        </p:spPr>
        <p:txBody>
          <a:bodyPr anchor="b">
            <a:noAutofit/>
          </a:bodyPr>
          <a:lstStyle>
            <a:lvl1pPr algn="ctr">
              <a:defRPr sz="160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0D4491-85E7-4D0C-BCE1-37D63F216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700" y="8133905"/>
            <a:ext cx="21031200" cy="3000374"/>
          </a:xfrm>
        </p:spPr>
        <p:txBody>
          <a:bodyPr>
            <a:normAutofit/>
          </a:bodyPr>
          <a:lstStyle>
            <a:lvl1pPr marL="0" indent="0" algn="ctr">
              <a:buNone/>
              <a:defRPr sz="8000">
                <a:solidFill>
                  <a:schemeClr val="bg1"/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9D5CC2D-65B2-4BC3-8ABB-2E72CCA4AF36}"/>
              </a:ext>
            </a:extLst>
          </p:cNvPr>
          <p:cNvCxnSpPr/>
          <p:nvPr userDrawn="1"/>
        </p:nvCxnSpPr>
        <p:spPr>
          <a:xfrm>
            <a:off x="11112000" y="7972032"/>
            <a:ext cx="2160000" cy="0"/>
          </a:xfrm>
          <a:prstGeom prst="line">
            <a:avLst/>
          </a:prstGeom>
          <a:ln w="5080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tangolo 5">
            <a:extLst>
              <a:ext uri="{FF2B5EF4-FFF2-40B4-BE49-F238E27FC236}">
                <a16:creationId xmlns:a16="http://schemas.microsoft.com/office/drawing/2014/main" id="{11C18380-CC32-482A-A15B-D0E4ED42BB37}"/>
              </a:ext>
            </a:extLst>
          </p:cNvPr>
          <p:cNvSpPr/>
          <p:nvPr userDrawn="1"/>
        </p:nvSpPr>
        <p:spPr>
          <a:xfrm>
            <a:off x="0" y="11556000"/>
            <a:ext cx="2160000" cy="21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81218EC2-FD54-493C-A48D-FDBC56443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00" y="12319750"/>
            <a:ext cx="1123200" cy="112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989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85BDEA2C-7A49-4D45-8F6E-892E12C7811D}"/>
              </a:ext>
            </a:extLst>
          </p:cNvPr>
          <p:cNvSpPr/>
          <p:nvPr userDrawn="1"/>
        </p:nvSpPr>
        <p:spPr>
          <a:xfrm>
            <a:off x="0" y="1"/>
            <a:ext cx="24384000" cy="40494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B856BA7-A422-4D1E-9821-25C8921F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700" y="2374455"/>
            <a:ext cx="21031200" cy="5705474"/>
          </a:xfrm>
        </p:spPr>
        <p:txBody>
          <a:bodyPr anchor="b">
            <a:noAutofit/>
          </a:bodyPr>
          <a:lstStyle>
            <a:lvl1pPr algn="ctr">
              <a:defRPr sz="160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0D4491-85E7-4D0C-BCE1-37D63F216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700" y="8133905"/>
            <a:ext cx="21031200" cy="3000374"/>
          </a:xfrm>
        </p:spPr>
        <p:txBody>
          <a:bodyPr>
            <a:normAutofit/>
          </a:bodyPr>
          <a:lstStyle>
            <a:lvl1pPr marL="0" indent="0" algn="ctr">
              <a:buNone/>
              <a:defRPr sz="8000">
                <a:solidFill>
                  <a:schemeClr val="bg1"/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9D5CC2D-65B2-4BC3-8ABB-2E72CCA4AF36}"/>
              </a:ext>
            </a:extLst>
          </p:cNvPr>
          <p:cNvCxnSpPr/>
          <p:nvPr userDrawn="1"/>
        </p:nvCxnSpPr>
        <p:spPr>
          <a:xfrm>
            <a:off x="11112000" y="7972032"/>
            <a:ext cx="2160000" cy="0"/>
          </a:xfrm>
          <a:prstGeom prst="line">
            <a:avLst/>
          </a:prstGeom>
          <a:ln w="5080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tangolo 5">
            <a:extLst>
              <a:ext uri="{FF2B5EF4-FFF2-40B4-BE49-F238E27FC236}">
                <a16:creationId xmlns:a16="http://schemas.microsoft.com/office/drawing/2014/main" id="{11C18380-CC32-482A-A15B-D0E4ED42BB37}"/>
              </a:ext>
            </a:extLst>
          </p:cNvPr>
          <p:cNvSpPr/>
          <p:nvPr userDrawn="1"/>
        </p:nvSpPr>
        <p:spPr>
          <a:xfrm>
            <a:off x="0" y="11556000"/>
            <a:ext cx="2160000" cy="21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81218EC2-FD54-493C-A48D-FDBC56443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00" y="12319750"/>
            <a:ext cx="1123200" cy="112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271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3F51DE-6B92-4010-88D7-1145CBD05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C5B31B-DA67-4163-9F34-07F535731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3952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E472A5C-3264-4D68-A9EC-72315D6F7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3952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6773AE6-E2FA-4133-80E1-E6FF049C5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B9EFAC-D034-4548-8684-FF6E9D979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C3B2E76-8BBF-41CB-BC30-E8079523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3389-4ACB-4938-9F1B-F5B5BF5A6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171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EA68A4-F1BB-4B89-B609-B56EC9EE4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2E84DBA-FC84-444E-AD55-BC920D227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BC33C9C-D371-468E-8651-DD75DE53F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0992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1F433C3-20A9-4546-95F1-B2CBF4F889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BAC6BA6-C642-4650-B1A6-0CFE70544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0992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03C521F-FDAE-426E-A2C4-E012B2D74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4EA8365-2365-4861-9A9B-521F98E18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3424B9D-154D-4132-9841-84179F08E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3389-4ACB-4938-9F1B-F5B5BF5A6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64908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C4BAB-1337-4967-90A3-BCF13BB65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BCCAE5C-DA2D-4065-9675-06DB6167E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E568688-893E-4226-BD7D-B251FE8DF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B67934E-263B-4484-A32B-026C39A2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3389-4ACB-4938-9F1B-F5B5BF5A6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1912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#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Insert Picture Here.png"/>
          <p:cNvSpPr>
            <a:spLocks noGrp="1"/>
          </p:cNvSpPr>
          <p:nvPr>
            <p:ph type="pic" sz="half" idx="13"/>
          </p:nvPr>
        </p:nvSpPr>
        <p:spPr>
          <a:xfrm>
            <a:off x="635000" y="635000"/>
            <a:ext cx="11557001" cy="6223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1" name="Insert Picture Here.png"/>
          <p:cNvSpPr>
            <a:spLocks noGrp="1"/>
          </p:cNvSpPr>
          <p:nvPr>
            <p:ph type="pic" idx="14"/>
          </p:nvPr>
        </p:nvSpPr>
        <p:spPr>
          <a:xfrm>
            <a:off x="12192000" y="635000"/>
            <a:ext cx="11557000" cy="1244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2" name="Insert Picture Here.png"/>
          <p:cNvSpPr>
            <a:spLocks noGrp="1"/>
          </p:cNvSpPr>
          <p:nvPr>
            <p:ph type="pic" sz="half" idx="15"/>
          </p:nvPr>
        </p:nvSpPr>
        <p:spPr>
          <a:xfrm>
            <a:off x="635000" y="6858000"/>
            <a:ext cx="11557000" cy="6223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3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63CC5B9-0EDA-426D-9EF5-E5389401C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382A6F4-3AEA-45B4-87CC-1A4712601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9FB21E4-DE0E-4388-BE1F-91ED464E1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3389-4ACB-4938-9F1B-F5B5BF5A6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12644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C53578-00B6-44AC-BB09-788A6706E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68A82E-DFFE-404C-AD06-C1C64969A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5999D64-AC40-4D5E-9B3E-B98AB4AEEE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A14A71F-A55F-42CC-8D59-777C1E776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DE10C8-FEDD-4E69-8EA5-E8FC54080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563F1D0-674C-4ED9-B37F-F3DB7AA9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3389-4ACB-4938-9F1B-F5B5BF5A6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70348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CBF733-2967-4443-9D3C-80DEB644D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970107C-98DF-4DDE-98E8-EF2CAB22B4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F9EF958-57D4-4806-8E6C-815FEE0D0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03293F-8B36-45FC-9D95-C99E08930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16BFA3-CDAE-4E76-A979-A94D6B5BF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8467CFA-A459-4285-B340-67F442890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3389-4ACB-4938-9F1B-F5B5BF5A6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29876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BA49B1-69A3-456F-8B0B-0C7E8F84F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0687034-9AF4-471A-8E6C-5A4F8C724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887A4D-E3B8-4032-8753-F5080A3BF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6DCC9F-6A5A-4E2C-ADF5-74F9F1015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DF66AF-D91E-419E-B221-44201B4FA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3389-4ACB-4938-9F1B-F5B5BF5A6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8626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DEC3AA8-DEB9-406F-9A07-81BD5C82C9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2E10AD8-BDF4-4B9F-A2B6-A0A3E963FE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C34948-0261-427C-948B-97F667FC6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A98BB9-437C-4279-962C-10EE610F5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1024E2-B25F-4278-BB54-4F7D0EB6B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3389-4ACB-4938-9F1B-F5B5BF5A6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9575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-200" baseline="0"/>
            </a:lvl1pPr>
          </a:lstStyle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Clr>
                <a:schemeClr val="accent6"/>
              </a:buClr>
              <a:defRPr sz="5600"/>
            </a:lvl1pPr>
            <a:lvl2pPr>
              <a:buClr>
                <a:schemeClr val="accent6"/>
              </a:buClr>
              <a:defRPr sz="4800"/>
            </a:lvl2pPr>
            <a:lvl3pPr>
              <a:buClr>
                <a:schemeClr val="accent6"/>
              </a:buClr>
              <a:defRPr sz="4000"/>
            </a:lvl3pPr>
            <a:lvl4pPr>
              <a:buClr>
                <a:schemeClr val="accent6"/>
              </a:buClr>
              <a:defRPr sz="3600"/>
            </a:lvl4pPr>
            <a:lvl5pPr>
              <a:buClr>
                <a:schemeClr val="accent6"/>
              </a:buClr>
              <a:defRPr sz="3600"/>
            </a:lvl5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2A1E9-BECE-413D-A2E4-6D45BA0194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7706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#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Insert Picture Here.png"/>
          <p:cNvSpPr>
            <a:spLocks noGrp="1"/>
          </p:cNvSpPr>
          <p:nvPr>
            <p:ph type="pic" sz="half" idx="13"/>
          </p:nvPr>
        </p:nvSpPr>
        <p:spPr>
          <a:xfrm>
            <a:off x="635000" y="635000"/>
            <a:ext cx="11557001" cy="6223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1" name="Insert Picture Here.png"/>
          <p:cNvSpPr>
            <a:spLocks noGrp="1"/>
          </p:cNvSpPr>
          <p:nvPr>
            <p:ph type="pic" sz="half" idx="14"/>
          </p:nvPr>
        </p:nvSpPr>
        <p:spPr>
          <a:xfrm>
            <a:off x="635000" y="6858000"/>
            <a:ext cx="11557000" cy="6223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2" name="Rectangle"/>
          <p:cNvSpPr>
            <a:spLocks noGrp="1"/>
          </p:cNvSpPr>
          <p:nvPr>
            <p:ph type="body" idx="15"/>
          </p:nvPr>
        </p:nvSpPr>
        <p:spPr>
          <a:xfrm>
            <a:off x="12192000" y="634999"/>
            <a:ext cx="11557000" cy="12446001"/>
          </a:xfrm>
          <a:prstGeom prst="rect">
            <a:avLst/>
          </a:prstGeom>
          <a:solidFill>
            <a:srgbClr val="FFFFFF"/>
          </a:solidFill>
          <a:effectLst>
            <a:outerShdw blurRad="1270000" dist="635000" dir="8100000" rotWithShape="0">
              <a:srgbClr val="000000">
                <a:alpha val="25000"/>
              </a:srgbClr>
            </a:outerShdw>
          </a:effectLst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3200" cap="none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23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#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Insert Picture Here.png"/>
          <p:cNvSpPr>
            <a:spLocks noGrp="1"/>
          </p:cNvSpPr>
          <p:nvPr>
            <p:ph type="pic" sz="half" idx="13"/>
          </p:nvPr>
        </p:nvSpPr>
        <p:spPr>
          <a:xfrm>
            <a:off x="12191999" y="635000"/>
            <a:ext cx="11557001" cy="6223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1" name="Insert Picture Here.png"/>
          <p:cNvSpPr>
            <a:spLocks noGrp="1"/>
          </p:cNvSpPr>
          <p:nvPr>
            <p:ph type="pic" idx="14"/>
          </p:nvPr>
        </p:nvSpPr>
        <p:spPr>
          <a:xfrm>
            <a:off x="635000" y="635000"/>
            <a:ext cx="11557000" cy="1244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2" name="Insert Picture Here.png"/>
          <p:cNvSpPr>
            <a:spLocks noGrp="1"/>
          </p:cNvSpPr>
          <p:nvPr>
            <p:ph type="pic" sz="half" idx="15"/>
          </p:nvPr>
        </p:nvSpPr>
        <p:spPr>
          <a:xfrm>
            <a:off x="12192000" y="6858000"/>
            <a:ext cx="11557000" cy="6223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3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#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Insert Picture Here.png"/>
          <p:cNvSpPr>
            <a:spLocks noGrp="1"/>
          </p:cNvSpPr>
          <p:nvPr>
            <p:ph type="pic" sz="quarter" idx="13"/>
          </p:nvPr>
        </p:nvSpPr>
        <p:spPr>
          <a:xfrm>
            <a:off x="635000" y="634999"/>
            <a:ext cx="4622800" cy="1244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73" name="Insert Picture Here.png"/>
          <p:cNvSpPr>
            <a:spLocks noGrp="1"/>
          </p:cNvSpPr>
          <p:nvPr>
            <p:ph type="pic" sz="quarter" idx="14"/>
          </p:nvPr>
        </p:nvSpPr>
        <p:spPr>
          <a:xfrm>
            <a:off x="9880600" y="635000"/>
            <a:ext cx="4622800" cy="1244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74" name="Insert Picture Here.png"/>
          <p:cNvSpPr>
            <a:spLocks noGrp="1"/>
          </p:cNvSpPr>
          <p:nvPr>
            <p:ph type="pic" sz="quarter" idx="15"/>
          </p:nvPr>
        </p:nvSpPr>
        <p:spPr>
          <a:xfrm>
            <a:off x="19126200" y="635000"/>
            <a:ext cx="4622800" cy="1244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75" name="Insert Picture Here.png"/>
          <p:cNvSpPr>
            <a:spLocks noGrp="1"/>
          </p:cNvSpPr>
          <p:nvPr>
            <p:ph type="pic" sz="quarter" idx="16"/>
          </p:nvPr>
        </p:nvSpPr>
        <p:spPr>
          <a:xfrm>
            <a:off x="5257800" y="635000"/>
            <a:ext cx="4622800" cy="1244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76" name="Insert Picture Here.png"/>
          <p:cNvSpPr>
            <a:spLocks noGrp="1"/>
          </p:cNvSpPr>
          <p:nvPr>
            <p:ph type="pic" sz="quarter" idx="17"/>
          </p:nvPr>
        </p:nvSpPr>
        <p:spPr>
          <a:xfrm>
            <a:off x="14503400" y="635000"/>
            <a:ext cx="4622800" cy="1244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77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#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Insert Picture Here.png"/>
          <p:cNvSpPr>
            <a:spLocks noGrp="1"/>
          </p:cNvSpPr>
          <p:nvPr>
            <p:ph type="pic" sz="quarter" idx="13"/>
          </p:nvPr>
        </p:nvSpPr>
        <p:spPr>
          <a:xfrm>
            <a:off x="635000" y="8953500"/>
            <a:ext cx="7683500" cy="4127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38" name="Insert Picture Here.png"/>
          <p:cNvSpPr>
            <a:spLocks noGrp="1"/>
          </p:cNvSpPr>
          <p:nvPr>
            <p:ph type="pic" sz="quarter" idx="14"/>
          </p:nvPr>
        </p:nvSpPr>
        <p:spPr>
          <a:xfrm>
            <a:off x="8318500" y="8953500"/>
            <a:ext cx="7747000" cy="4127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39" name="Insert Picture Here.png"/>
          <p:cNvSpPr>
            <a:spLocks noGrp="1"/>
          </p:cNvSpPr>
          <p:nvPr>
            <p:ph type="pic" sz="quarter" idx="15"/>
          </p:nvPr>
        </p:nvSpPr>
        <p:spPr>
          <a:xfrm>
            <a:off x="635000" y="635000"/>
            <a:ext cx="7683500" cy="4127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0" name="Insert Picture Here.png"/>
          <p:cNvSpPr>
            <a:spLocks noGrp="1"/>
          </p:cNvSpPr>
          <p:nvPr>
            <p:ph type="pic" sz="quarter" idx="16"/>
          </p:nvPr>
        </p:nvSpPr>
        <p:spPr>
          <a:xfrm>
            <a:off x="8318500" y="635000"/>
            <a:ext cx="7747000" cy="4127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1" name="Insert Picture Here.png"/>
          <p:cNvSpPr>
            <a:spLocks noGrp="1"/>
          </p:cNvSpPr>
          <p:nvPr>
            <p:ph type="pic" sz="quarter" idx="17"/>
          </p:nvPr>
        </p:nvSpPr>
        <p:spPr>
          <a:xfrm>
            <a:off x="8318499" y="4762500"/>
            <a:ext cx="7747001" cy="4191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2" name="Insert Picture Here.png"/>
          <p:cNvSpPr>
            <a:spLocks noGrp="1"/>
          </p:cNvSpPr>
          <p:nvPr>
            <p:ph type="pic" sz="quarter" idx="18"/>
          </p:nvPr>
        </p:nvSpPr>
        <p:spPr>
          <a:xfrm>
            <a:off x="635000" y="4762500"/>
            <a:ext cx="7683500" cy="4191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3" name="Rectangle"/>
          <p:cNvSpPr>
            <a:spLocks noGrp="1"/>
          </p:cNvSpPr>
          <p:nvPr>
            <p:ph type="body" sz="half" idx="19"/>
          </p:nvPr>
        </p:nvSpPr>
        <p:spPr>
          <a:xfrm>
            <a:off x="16065500" y="634999"/>
            <a:ext cx="7721600" cy="12446001"/>
          </a:xfrm>
          <a:prstGeom prst="rect">
            <a:avLst/>
          </a:prstGeom>
          <a:solidFill>
            <a:srgbClr val="FFFFFF"/>
          </a:solidFill>
          <a:effectLst>
            <a:outerShdw blurRad="1270000" dist="635000" dir="8100000" rotWithShape="0">
              <a:srgbClr val="000000">
                <a:alpha val="25000"/>
              </a:srgbClr>
            </a:outerShdw>
          </a:effectLst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3200" cap="none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44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#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Insert Picture Here.png"/>
          <p:cNvSpPr>
            <a:spLocks noGrp="1"/>
          </p:cNvSpPr>
          <p:nvPr>
            <p:ph type="pic" idx="13"/>
          </p:nvPr>
        </p:nvSpPr>
        <p:spPr>
          <a:xfrm>
            <a:off x="635000" y="635000"/>
            <a:ext cx="23114000" cy="1244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3" name="Shape"/>
          <p:cNvSpPr>
            <a:spLocks noGrp="1"/>
          </p:cNvSpPr>
          <p:nvPr>
            <p:ph type="body" idx="14"/>
          </p:nvPr>
        </p:nvSpPr>
        <p:spPr>
          <a:xfrm>
            <a:off x="635000" y="635000"/>
            <a:ext cx="23114001" cy="12446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8529"/>
                </a:lnTo>
                <a:cubicBezTo>
                  <a:pt x="21583" y="18551"/>
                  <a:pt x="21564" y="18571"/>
                  <a:pt x="21538" y="18571"/>
                </a:cubicBezTo>
                <a:cubicBezTo>
                  <a:pt x="21525" y="18571"/>
                  <a:pt x="21512" y="18592"/>
                  <a:pt x="21499" y="18613"/>
                </a:cubicBezTo>
                <a:cubicBezTo>
                  <a:pt x="21499" y="18653"/>
                  <a:pt x="21499" y="18694"/>
                  <a:pt x="21499" y="18714"/>
                </a:cubicBezTo>
                <a:cubicBezTo>
                  <a:pt x="21499" y="18756"/>
                  <a:pt x="21367" y="18858"/>
                  <a:pt x="21328" y="18858"/>
                </a:cubicBezTo>
                <a:cubicBezTo>
                  <a:pt x="21276" y="18858"/>
                  <a:pt x="21224" y="18858"/>
                  <a:pt x="21171" y="18858"/>
                </a:cubicBezTo>
                <a:cubicBezTo>
                  <a:pt x="21132" y="18857"/>
                  <a:pt x="21106" y="18941"/>
                  <a:pt x="21080" y="19003"/>
                </a:cubicBezTo>
                <a:cubicBezTo>
                  <a:pt x="21067" y="19044"/>
                  <a:pt x="20988" y="19066"/>
                  <a:pt x="20949" y="19066"/>
                </a:cubicBezTo>
                <a:cubicBezTo>
                  <a:pt x="20897" y="19066"/>
                  <a:pt x="20844" y="18982"/>
                  <a:pt x="20818" y="18920"/>
                </a:cubicBezTo>
                <a:cubicBezTo>
                  <a:pt x="20792" y="18858"/>
                  <a:pt x="20739" y="18796"/>
                  <a:pt x="20739" y="18775"/>
                </a:cubicBezTo>
                <a:cubicBezTo>
                  <a:pt x="20739" y="18734"/>
                  <a:pt x="20739" y="18672"/>
                  <a:pt x="20739" y="18651"/>
                </a:cubicBezTo>
                <a:cubicBezTo>
                  <a:pt x="20726" y="18631"/>
                  <a:pt x="20660" y="18713"/>
                  <a:pt x="20634" y="18775"/>
                </a:cubicBezTo>
                <a:cubicBezTo>
                  <a:pt x="20608" y="18837"/>
                  <a:pt x="20530" y="18796"/>
                  <a:pt x="20517" y="18775"/>
                </a:cubicBezTo>
                <a:cubicBezTo>
                  <a:pt x="20510" y="18754"/>
                  <a:pt x="20474" y="18744"/>
                  <a:pt x="20440" y="18739"/>
                </a:cubicBezTo>
                <a:cubicBezTo>
                  <a:pt x="20406" y="18734"/>
                  <a:pt x="20374" y="18734"/>
                  <a:pt x="20374" y="18734"/>
                </a:cubicBezTo>
                <a:cubicBezTo>
                  <a:pt x="20374" y="18734"/>
                  <a:pt x="20367" y="18708"/>
                  <a:pt x="20360" y="18674"/>
                </a:cubicBezTo>
                <a:cubicBezTo>
                  <a:pt x="20353" y="18641"/>
                  <a:pt x="20346" y="18600"/>
                  <a:pt x="20346" y="18569"/>
                </a:cubicBezTo>
                <a:cubicBezTo>
                  <a:pt x="20340" y="18527"/>
                  <a:pt x="20324" y="18491"/>
                  <a:pt x="20304" y="18460"/>
                </a:cubicBezTo>
                <a:cubicBezTo>
                  <a:pt x="20285" y="18429"/>
                  <a:pt x="20262" y="18403"/>
                  <a:pt x="20242" y="18382"/>
                </a:cubicBezTo>
                <a:cubicBezTo>
                  <a:pt x="20216" y="18341"/>
                  <a:pt x="20138" y="18341"/>
                  <a:pt x="20138" y="18300"/>
                </a:cubicBezTo>
                <a:cubicBezTo>
                  <a:pt x="20138" y="18279"/>
                  <a:pt x="20150" y="18218"/>
                  <a:pt x="20150" y="18135"/>
                </a:cubicBezTo>
                <a:lnTo>
                  <a:pt x="20255" y="18116"/>
                </a:lnTo>
                <a:lnTo>
                  <a:pt x="20253" y="18111"/>
                </a:lnTo>
                <a:cubicBezTo>
                  <a:pt x="20203" y="18121"/>
                  <a:pt x="20177" y="18125"/>
                  <a:pt x="20164" y="18128"/>
                </a:cubicBezTo>
                <a:cubicBezTo>
                  <a:pt x="20151" y="18130"/>
                  <a:pt x="20150" y="18130"/>
                  <a:pt x="20150" y="18130"/>
                </a:cubicBezTo>
                <a:cubicBezTo>
                  <a:pt x="20143" y="18109"/>
                  <a:pt x="20137" y="18084"/>
                  <a:pt x="20127" y="18056"/>
                </a:cubicBezTo>
                <a:cubicBezTo>
                  <a:pt x="20117" y="18027"/>
                  <a:pt x="20104" y="17996"/>
                  <a:pt x="20084" y="17965"/>
                </a:cubicBezTo>
                <a:cubicBezTo>
                  <a:pt x="20038" y="17903"/>
                  <a:pt x="19993" y="17861"/>
                  <a:pt x="19956" y="17843"/>
                </a:cubicBezTo>
                <a:cubicBezTo>
                  <a:pt x="19918" y="17825"/>
                  <a:pt x="19889" y="17830"/>
                  <a:pt x="19876" y="17861"/>
                </a:cubicBezTo>
                <a:cubicBezTo>
                  <a:pt x="19863" y="17881"/>
                  <a:pt x="19833" y="17913"/>
                  <a:pt x="19800" y="17936"/>
                </a:cubicBezTo>
                <a:cubicBezTo>
                  <a:pt x="19767" y="17960"/>
                  <a:pt x="19731" y="17975"/>
                  <a:pt x="19705" y="17965"/>
                </a:cubicBezTo>
                <a:cubicBezTo>
                  <a:pt x="19679" y="17944"/>
                  <a:pt x="19653" y="17950"/>
                  <a:pt x="19627" y="17949"/>
                </a:cubicBezTo>
                <a:cubicBezTo>
                  <a:pt x="19601" y="17949"/>
                  <a:pt x="19575" y="17943"/>
                  <a:pt x="19548" y="17902"/>
                </a:cubicBezTo>
                <a:cubicBezTo>
                  <a:pt x="19522" y="17871"/>
                  <a:pt x="19499" y="17861"/>
                  <a:pt x="19479" y="17851"/>
                </a:cubicBezTo>
                <a:cubicBezTo>
                  <a:pt x="19459" y="17841"/>
                  <a:pt x="19443" y="17831"/>
                  <a:pt x="19430" y="17800"/>
                </a:cubicBezTo>
                <a:cubicBezTo>
                  <a:pt x="19423" y="17769"/>
                  <a:pt x="19420" y="17738"/>
                  <a:pt x="19419" y="17707"/>
                </a:cubicBezTo>
                <a:cubicBezTo>
                  <a:pt x="19417" y="17676"/>
                  <a:pt x="19418" y="17645"/>
                  <a:pt x="19418" y="17614"/>
                </a:cubicBezTo>
                <a:cubicBezTo>
                  <a:pt x="19424" y="17583"/>
                  <a:pt x="19411" y="17567"/>
                  <a:pt x="19390" y="17562"/>
                </a:cubicBezTo>
                <a:cubicBezTo>
                  <a:pt x="19368" y="17557"/>
                  <a:pt x="19339" y="17562"/>
                  <a:pt x="19313" y="17573"/>
                </a:cubicBezTo>
                <a:cubicBezTo>
                  <a:pt x="19286" y="17573"/>
                  <a:pt x="19277" y="17614"/>
                  <a:pt x="19273" y="17655"/>
                </a:cubicBezTo>
                <a:cubicBezTo>
                  <a:pt x="19270" y="17696"/>
                  <a:pt x="19273" y="17738"/>
                  <a:pt x="19273" y="17738"/>
                </a:cubicBezTo>
                <a:cubicBezTo>
                  <a:pt x="19214" y="17769"/>
                  <a:pt x="19185" y="17784"/>
                  <a:pt x="19170" y="17792"/>
                </a:cubicBezTo>
                <a:cubicBezTo>
                  <a:pt x="19156" y="17800"/>
                  <a:pt x="19156" y="17800"/>
                  <a:pt x="19156" y="17800"/>
                </a:cubicBezTo>
                <a:cubicBezTo>
                  <a:pt x="19156" y="17800"/>
                  <a:pt x="19097" y="17563"/>
                  <a:pt x="19035" y="17299"/>
                </a:cubicBezTo>
                <a:cubicBezTo>
                  <a:pt x="18973" y="17035"/>
                  <a:pt x="18907" y="16745"/>
                  <a:pt x="18894" y="16641"/>
                </a:cubicBezTo>
                <a:cubicBezTo>
                  <a:pt x="18881" y="16569"/>
                  <a:pt x="18861" y="16481"/>
                  <a:pt x="18840" y="16396"/>
                </a:cubicBezTo>
                <a:cubicBezTo>
                  <a:pt x="18819" y="16311"/>
                  <a:pt x="18796" y="16228"/>
                  <a:pt x="18777" y="16166"/>
                </a:cubicBezTo>
                <a:cubicBezTo>
                  <a:pt x="18778" y="16165"/>
                  <a:pt x="18778" y="16165"/>
                  <a:pt x="18778" y="16165"/>
                </a:cubicBezTo>
                <a:cubicBezTo>
                  <a:pt x="18778" y="16165"/>
                  <a:pt x="18778" y="16165"/>
                  <a:pt x="18779" y="16164"/>
                </a:cubicBezTo>
                <a:cubicBezTo>
                  <a:pt x="18766" y="16133"/>
                  <a:pt x="18753" y="16102"/>
                  <a:pt x="18742" y="16077"/>
                </a:cubicBezTo>
                <a:cubicBezTo>
                  <a:pt x="18731" y="16051"/>
                  <a:pt x="18722" y="16031"/>
                  <a:pt x="18715" y="16021"/>
                </a:cubicBezTo>
                <a:cubicBezTo>
                  <a:pt x="18650" y="15938"/>
                  <a:pt x="18558" y="15710"/>
                  <a:pt x="18558" y="15648"/>
                </a:cubicBezTo>
                <a:cubicBezTo>
                  <a:pt x="18558" y="15565"/>
                  <a:pt x="18585" y="15586"/>
                  <a:pt x="18624" y="15565"/>
                </a:cubicBezTo>
                <a:lnTo>
                  <a:pt x="18389" y="15543"/>
                </a:lnTo>
                <a:lnTo>
                  <a:pt x="18350" y="15543"/>
                </a:lnTo>
                <a:lnTo>
                  <a:pt x="18347" y="15546"/>
                </a:lnTo>
                <a:cubicBezTo>
                  <a:pt x="18334" y="15546"/>
                  <a:pt x="18321" y="15551"/>
                  <a:pt x="18310" y="15559"/>
                </a:cubicBezTo>
                <a:cubicBezTo>
                  <a:pt x="18298" y="15566"/>
                  <a:pt x="18288" y="15577"/>
                  <a:pt x="18282" y="15587"/>
                </a:cubicBezTo>
                <a:cubicBezTo>
                  <a:pt x="18269" y="15618"/>
                  <a:pt x="18249" y="15644"/>
                  <a:pt x="18233" y="15663"/>
                </a:cubicBezTo>
                <a:cubicBezTo>
                  <a:pt x="18217" y="15681"/>
                  <a:pt x="18204" y="15691"/>
                  <a:pt x="18204" y="15691"/>
                </a:cubicBezTo>
                <a:cubicBezTo>
                  <a:pt x="18198" y="15691"/>
                  <a:pt x="18174" y="15691"/>
                  <a:pt x="18150" y="15698"/>
                </a:cubicBezTo>
                <a:cubicBezTo>
                  <a:pt x="18125" y="15705"/>
                  <a:pt x="18098" y="15721"/>
                  <a:pt x="18085" y="15752"/>
                </a:cubicBezTo>
                <a:cubicBezTo>
                  <a:pt x="18066" y="15773"/>
                  <a:pt x="18043" y="15783"/>
                  <a:pt x="18025" y="15783"/>
                </a:cubicBezTo>
                <a:cubicBezTo>
                  <a:pt x="18007" y="15783"/>
                  <a:pt x="17994" y="15773"/>
                  <a:pt x="17994" y="15752"/>
                </a:cubicBezTo>
                <a:cubicBezTo>
                  <a:pt x="17981" y="15710"/>
                  <a:pt x="17941" y="15691"/>
                  <a:pt x="17915" y="15733"/>
                </a:cubicBezTo>
                <a:cubicBezTo>
                  <a:pt x="17889" y="15774"/>
                  <a:pt x="17824" y="15752"/>
                  <a:pt x="17811" y="15711"/>
                </a:cubicBezTo>
                <a:cubicBezTo>
                  <a:pt x="17811" y="15690"/>
                  <a:pt x="17805" y="15669"/>
                  <a:pt x="17802" y="15649"/>
                </a:cubicBezTo>
                <a:cubicBezTo>
                  <a:pt x="17798" y="15628"/>
                  <a:pt x="17798" y="15608"/>
                  <a:pt x="17811" y="15587"/>
                </a:cubicBezTo>
                <a:cubicBezTo>
                  <a:pt x="17818" y="15566"/>
                  <a:pt x="17834" y="15540"/>
                  <a:pt x="17849" y="15519"/>
                </a:cubicBezTo>
                <a:cubicBezTo>
                  <a:pt x="17864" y="15499"/>
                  <a:pt x="17877" y="15483"/>
                  <a:pt x="17877" y="15483"/>
                </a:cubicBezTo>
                <a:cubicBezTo>
                  <a:pt x="17877" y="15483"/>
                  <a:pt x="17810" y="15420"/>
                  <a:pt x="17784" y="15379"/>
                </a:cubicBezTo>
                <a:cubicBezTo>
                  <a:pt x="17758" y="15337"/>
                  <a:pt x="17719" y="15359"/>
                  <a:pt x="17693" y="15400"/>
                </a:cubicBezTo>
                <a:cubicBezTo>
                  <a:pt x="17653" y="15441"/>
                  <a:pt x="17653" y="15275"/>
                  <a:pt x="17653" y="15233"/>
                </a:cubicBezTo>
                <a:cubicBezTo>
                  <a:pt x="17653" y="15192"/>
                  <a:pt x="17614" y="15110"/>
                  <a:pt x="17587" y="15173"/>
                </a:cubicBezTo>
                <a:cubicBezTo>
                  <a:pt x="17561" y="15235"/>
                  <a:pt x="17470" y="15213"/>
                  <a:pt x="17470" y="15192"/>
                </a:cubicBezTo>
                <a:cubicBezTo>
                  <a:pt x="17464" y="15171"/>
                  <a:pt x="17448" y="15161"/>
                  <a:pt x="17430" y="15148"/>
                </a:cubicBezTo>
                <a:cubicBezTo>
                  <a:pt x="17412" y="15134"/>
                  <a:pt x="17392" y="15119"/>
                  <a:pt x="17379" y="15088"/>
                </a:cubicBezTo>
                <a:cubicBezTo>
                  <a:pt x="17366" y="15067"/>
                  <a:pt x="17369" y="15057"/>
                  <a:pt x="17377" y="15044"/>
                </a:cubicBezTo>
                <a:cubicBezTo>
                  <a:pt x="17385" y="15032"/>
                  <a:pt x="17398" y="15017"/>
                  <a:pt x="17405" y="14986"/>
                </a:cubicBezTo>
                <a:cubicBezTo>
                  <a:pt x="17418" y="14965"/>
                  <a:pt x="17428" y="14944"/>
                  <a:pt x="17435" y="14918"/>
                </a:cubicBezTo>
                <a:cubicBezTo>
                  <a:pt x="17441" y="14891"/>
                  <a:pt x="17444" y="14860"/>
                  <a:pt x="17444" y="14819"/>
                </a:cubicBezTo>
                <a:cubicBezTo>
                  <a:pt x="17457" y="14757"/>
                  <a:pt x="17431" y="14715"/>
                  <a:pt x="17444" y="14673"/>
                </a:cubicBezTo>
                <a:cubicBezTo>
                  <a:pt x="17457" y="14632"/>
                  <a:pt x="17431" y="14570"/>
                  <a:pt x="17418" y="14508"/>
                </a:cubicBezTo>
                <a:cubicBezTo>
                  <a:pt x="17418" y="14498"/>
                  <a:pt x="17412" y="14482"/>
                  <a:pt x="17402" y="14469"/>
                </a:cubicBezTo>
                <a:cubicBezTo>
                  <a:pt x="17392" y="14456"/>
                  <a:pt x="17380" y="14446"/>
                  <a:pt x="17367" y="14445"/>
                </a:cubicBezTo>
                <a:lnTo>
                  <a:pt x="17367" y="14450"/>
                </a:lnTo>
                <a:cubicBezTo>
                  <a:pt x="17354" y="14450"/>
                  <a:pt x="17344" y="14450"/>
                  <a:pt x="17334" y="14452"/>
                </a:cubicBezTo>
                <a:cubicBezTo>
                  <a:pt x="17324" y="14454"/>
                  <a:pt x="17314" y="14459"/>
                  <a:pt x="17301" y="14469"/>
                </a:cubicBezTo>
                <a:cubicBezTo>
                  <a:pt x="17282" y="14490"/>
                  <a:pt x="17265" y="14485"/>
                  <a:pt x="17252" y="14467"/>
                </a:cubicBezTo>
                <a:cubicBezTo>
                  <a:pt x="17240" y="14449"/>
                  <a:pt x="17230" y="14418"/>
                  <a:pt x="17224" y="14387"/>
                </a:cubicBezTo>
                <a:cubicBezTo>
                  <a:pt x="17211" y="14345"/>
                  <a:pt x="17119" y="14200"/>
                  <a:pt x="17041" y="14200"/>
                </a:cubicBezTo>
                <a:cubicBezTo>
                  <a:pt x="16989" y="14200"/>
                  <a:pt x="16975" y="14263"/>
                  <a:pt x="16936" y="14263"/>
                </a:cubicBezTo>
                <a:cubicBezTo>
                  <a:pt x="16936" y="14260"/>
                  <a:pt x="16936" y="14259"/>
                  <a:pt x="16936" y="14259"/>
                </a:cubicBezTo>
                <a:cubicBezTo>
                  <a:pt x="16936" y="14259"/>
                  <a:pt x="16935" y="14260"/>
                  <a:pt x="16936" y="14256"/>
                </a:cubicBezTo>
                <a:cubicBezTo>
                  <a:pt x="16934" y="14256"/>
                  <a:pt x="16931" y="14256"/>
                  <a:pt x="16929" y="14256"/>
                </a:cubicBezTo>
                <a:cubicBezTo>
                  <a:pt x="16927" y="14256"/>
                  <a:pt x="16925" y="14256"/>
                  <a:pt x="16925" y="14256"/>
                </a:cubicBezTo>
                <a:cubicBezTo>
                  <a:pt x="16899" y="14267"/>
                  <a:pt x="16886" y="14292"/>
                  <a:pt x="16876" y="14315"/>
                </a:cubicBezTo>
                <a:cubicBezTo>
                  <a:pt x="16867" y="14338"/>
                  <a:pt x="16860" y="14358"/>
                  <a:pt x="16847" y="14358"/>
                </a:cubicBezTo>
                <a:cubicBezTo>
                  <a:pt x="16834" y="14379"/>
                  <a:pt x="16703" y="14400"/>
                  <a:pt x="16677" y="14379"/>
                </a:cubicBezTo>
                <a:cubicBezTo>
                  <a:pt x="16650" y="14359"/>
                  <a:pt x="16546" y="14358"/>
                  <a:pt x="16494" y="14358"/>
                </a:cubicBezTo>
                <a:cubicBezTo>
                  <a:pt x="16429" y="14358"/>
                  <a:pt x="16377" y="14358"/>
                  <a:pt x="16311" y="14276"/>
                </a:cubicBezTo>
                <a:cubicBezTo>
                  <a:pt x="16259" y="14214"/>
                  <a:pt x="16207" y="14275"/>
                  <a:pt x="16154" y="14358"/>
                </a:cubicBezTo>
                <a:cubicBezTo>
                  <a:pt x="16102" y="14441"/>
                  <a:pt x="16050" y="14298"/>
                  <a:pt x="15998" y="14298"/>
                </a:cubicBezTo>
                <a:cubicBezTo>
                  <a:pt x="15972" y="14287"/>
                  <a:pt x="15939" y="14282"/>
                  <a:pt x="15904" y="14277"/>
                </a:cubicBezTo>
                <a:cubicBezTo>
                  <a:pt x="15870" y="14272"/>
                  <a:pt x="15834" y="14267"/>
                  <a:pt x="15801" y="14256"/>
                </a:cubicBezTo>
                <a:cubicBezTo>
                  <a:pt x="15788" y="14246"/>
                  <a:pt x="15775" y="14240"/>
                  <a:pt x="15762" y="14238"/>
                </a:cubicBezTo>
                <a:cubicBezTo>
                  <a:pt x="15749" y="14235"/>
                  <a:pt x="15735" y="14234"/>
                  <a:pt x="15722" y="14234"/>
                </a:cubicBezTo>
                <a:lnTo>
                  <a:pt x="15719" y="14241"/>
                </a:lnTo>
                <a:cubicBezTo>
                  <a:pt x="15667" y="14241"/>
                  <a:pt x="15628" y="14241"/>
                  <a:pt x="15588" y="14241"/>
                </a:cubicBezTo>
                <a:cubicBezTo>
                  <a:pt x="15536" y="14241"/>
                  <a:pt x="15523" y="14241"/>
                  <a:pt x="15458" y="14179"/>
                </a:cubicBezTo>
                <a:cubicBezTo>
                  <a:pt x="15405" y="14096"/>
                  <a:pt x="15274" y="14056"/>
                  <a:pt x="15261" y="14077"/>
                </a:cubicBezTo>
                <a:cubicBezTo>
                  <a:pt x="15248" y="14098"/>
                  <a:pt x="15235" y="14138"/>
                  <a:pt x="15196" y="14200"/>
                </a:cubicBezTo>
                <a:cubicBezTo>
                  <a:pt x="15157" y="14283"/>
                  <a:pt x="15183" y="14304"/>
                  <a:pt x="15196" y="14346"/>
                </a:cubicBezTo>
                <a:cubicBezTo>
                  <a:pt x="15209" y="14387"/>
                  <a:pt x="15182" y="14385"/>
                  <a:pt x="15156" y="14448"/>
                </a:cubicBezTo>
                <a:cubicBezTo>
                  <a:pt x="15143" y="14468"/>
                  <a:pt x="15153" y="14489"/>
                  <a:pt x="15178" y="14518"/>
                </a:cubicBezTo>
                <a:cubicBezTo>
                  <a:pt x="15202" y="14546"/>
                  <a:pt x="15241" y="14583"/>
                  <a:pt x="15287" y="14634"/>
                </a:cubicBezTo>
                <a:cubicBezTo>
                  <a:pt x="15379" y="14759"/>
                  <a:pt x="15313" y="14759"/>
                  <a:pt x="15273" y="14779"/>
                </a:cubicBezTo>
                <a:cubicBezTo>
                  <a:pt x="15234" y="14800"/>
                  <a:pt x="15170" y="14696"/>
                  <a:pt x="15130" y="14634"/>
                </a:cubicBezTo>
                <a:cubicBezTo>
                  <a:pt x="15091" y="14572"/>
                  <a:pt x="15038" y="14656"/>
                  <a:pt x="14986" y="14698"/>
                </a:cubicBezTo>
                <a:cubicBezTo>
                  <a:pt x="14960" y="14729"/>
                  <a:pt x="14953" y="14780"/>
                  <a:pt x="14955" y="14832"/>
                </a:cubicBezTo>
                <a:cubicBezTo>
                  <a:pt x="14957" y="14884"/>
                  <a:pt x="14967" y="14935"/>
                  <a:pt x="14974" y="14966"/>
                </a:cubicBezTo>
                <a:cubicBezTo>
                  <a:pt x="14974" y="15028"/>
                  <a:pt x="14959" y="15008"/>
                  <a:pt x="14881" y="15008"/>
                </a:cubicBezTo>
                <a:cubicBezTo>
                  <a:pt x="14815" y="15008"/>
                  <a:pt x="14751" y="14966"/>
                  <a:pt x="14712" y="15008"/>
                </a:cubicBezTo>
                <a:cubicBezTo>
                  <a:pt x="14710" y="15006"/>
                  <a:pt x="14710" y="15006"/>
                  <a:pt x="14710" y="15006"/>
                </a:cubicBezTo>
                <a:cubicBezTo>
                  <a:pt x="14710" y="15006"/>
                  <a:pt x="14710" y="15006"/>
                  <a:pt x="14709" y="15005"/>
                </a:cubicBezTo>
                <a:cubicBezTo>
                  <a:pt x="14708" y="15005"/>
                  <a:pt x="14708" y="15005"/>
                  <a:pt x="14708" y="15005"/>
                </a:cubicBezTo>
                <a:cubicBezTo>
                  <a:pt x="14707" y="15005"/>
                  <a:pt x="14706" y="15005"/>
                  <a:pt x="14702" y="15005"/>
                </a:cubicBezTo>
                <a:cubicBezTo>
                  <a:pt x="14683" y="15026"/>
                  <a:pt x="14699" y="15073"/>
                  <a:pt x="14723" y="15124"/>
                </a:cubicBezTo>
                <a:cubicBezTo>
                  <a:pt x="14748" y="15176"/>
                  <a:pt x="14781" y="15233"/>
                  <a:pt x="14794" y="15274"/>
                </a:cubicBezTo>
                <a:cubicBezTo>
                  <a:pt x="14820" y="15336"/>
                  <a:pt x="14846" y="15397"/>
                  <a:pt x="14898" y="15480"/>
                </a:cubicBezTo>
                <a:cubicBezTo>
                  <a:pt x="14951" y="15563"/>
                  <a:pt x="14924" y="15625"/>
                  <a:pt x="14885" y="15708"/>
                </a:cubicBezTo>
                <a:cubicBezTo>
                  <a:pt x="14859" y="15811"/>
                  <a:pt x="14845" y="15894"/>
                  <a:pt x="14754" y="15873"/>
                </a:cubicBezTo>
                <a:cubicBezTo>
                  <a:pt x="14662" y="15852"/>
                  <a:pt x="14558" y="15790"/>
                  <a:pt x="14558" y="15728"/>
                </a:cubicBezTo>
                <a:cubicBezTo>
                  <a:pt x="14558" y="15686"/>
                  <a:pt x="14532" y="15623"/>
                  <a:pt x="14506" y="15623"/>
                </a:cubicBezTo>
                <a:cubicBezTo>
                  <a:pt x="14493" y="15623"/>
                  <a:pt x="14467" y="15708"/>
                  <a:pt x="14428" y="15708"/>
                </a:cubicBezTo>
                <a:cubicBezTo>
                  <a:pt x="14402" y="15708"/>
                  <a:pt x="14297" y="15561"/>
                  <a:pt x="14271" y="15499"/>
                </a:cubicBezTo>
                <a:cubicBezTo>
                  <a:pt x="14245" y="15437"/>
                  <a:pt x="14219" y="15419"/>
                  <a:pt x="14245" y="15316"/>
                </a:cubicBezTo>
                <a:cubicBezTo>
                  <a:pt x="14258" y="15274"/>
                  <a:pt x="14245" y="15263"/>
                  <a:pt x="14223" y="15253"/>
                </a:cubicBezTo>
                <a:cubicBezTo>
                  <a:pt x="14202" y="15242"/>
                  <a:pt x="14172" y="15231"/>
                  <a:pt x="14153" y="15189"/>
                </a:cubicBezTo>
                <a:cubicBezTo>
                  <a:pt x="14133" y="15158"/>
                  <a:pt x="14117" y="15143"/>
                  <a:pt x="14104" y="15141"/>
                </a:cubicBezTo>
                <a:cubicBezTo>
                  <a:pt x="14091" y="15138"/>
                  <a:pt x="14082" y="15149"/>
                  <a:pt x="14075" y="15170"/>
                </a:cubicBezTo>
                <a:cubicBezTo>
                  <a:pt x="14068" y="15201"/>
                  <a:pt x="14035" y="15232"/>
                  <a:pt x="14004" y="15247"/>
                </a:cubicBezTo>
                <a:cubicBezTo>
                  <a:pt x="13973" y="15262"/>
                  <a:pt x="13944" y="15262"/>
                  <a:pt x="13944" y="15231"/>
                </a:cubicBezTo>
                <a:cubicBezTo>
                  <a:pt x="13937" y="15200"/>
                  <a:pt x="13931" y="15159"/>
                  <a:pt x="13923" y="15118"/>
                </a:cubicBezTo>
                <a:cubicBezTo>
                  <a:pt x="13915" y="15077"/>
                  <a:pt x="13905" y="15036"/>
                  <a:pt x="13892" y="15005"/>
                </a:cubicBezTo>
                <a:cubicBezTo>
                  <a:pt x="13873" y="14964"/>
                  <a:pt x="13843" y="14938"/>
                  <a:pt x="13811" y="14933"/>
                </a:cubicBezTo>
                <a:cubicBezTo>
                  <a:pt x="13778" y="14927"/>
                  <a:pt x="13742" y="14942"/>
                  <a:pt x="13709" y="14983"/>
                </a:cubicBezTo>
                <a:cubicBezTo>
                  <a:pt x="13677" y="15014"/>
                  <a:pt x="13631" y="15045"/>
                  <a:pt x="13593" y="15061"/>
                </a:cubicBezTo>
                <a:cubicBezTo>
                  <a:pt x="13556" y="15077"/>
                  <a:pt x="13527" y="15077"/>
                  <a:pt x="13527" y="15046"/>
                </a:cubicBezTo>
                <a:cubicBezTo>
                  <a:pt x="13520" y="15005"/>
                  <a:pt x="13497" y="14948"/>
                  <a:pt x="13476" y="14891"/>
                </a:cubicBezTo>
                <a:cubicBezTo>
                  <a:pt x="13455" y="14834"/>
                  <a:pt x="13435" y="14778"/>
                  <a:pt x="13435" y="14736"/>
                </a:cubicBezTo>
                <a:cubicBezTo>
                  <a:pt x="13429" y="14695"/>
                  <a:pt x="13409" y="14674"/>
                  <a:pt x="13389" y="14676"/>
                </a:cubicBezTo>
                <a:cubicBezTo>
                  <a:pt x="13369" y="14679"/>
                  <a:pt x="13349" y="14704"/>
                  <a:pt x="13343" y="14756"/>
                </a:cubicBezTo>
                <a:cubicBezTo>
                  <a:pt x="13343" y="14859"/>
                  <a:pt x="13239" y="14902"/>
                  <a:pt x="13265" y="14778"/>
                </a:cubicBezTo>
                <a:cubicBezTo>
                  <a:pt x="13291" y="14653"/>
                  <a:pt x="13304" y="14613"/>
                  <a:pt x="13291" y="14571"/>
                </a:cubicBezTo>
                <a:cubicBezTo>
                  <a:pt x="13284" y="14540"/>
                  <a:pt x="13275" y="14493"/>
                  <a:pt x="13265" y="14441"/>
                </a:cubicBezTo>
                <a:cubicBezTo>
                  <a:pt x="13255" y="14389"/>
                  <a:pt x="13246" y="14332"/>
                  <a:pt x="13239" y="14280"/>
                </a:cubicBezTo>
                <a:cubicBezTo>
                  <a:pt x="13239" y="14218"/>
                  <a:pt x="13229" y="14188"/>
                  <a:pt x="13208" y="14162"/>
                </a:cubicBezTo>
                <a:cubicBezTo>
                  <a:pt x="13186" y="14136"/>
                  <a:pt x="13154" y="14116"/>
                  <a:pt x="13108" y="14074"/>
                </a:cubicBezTo>
                <a:cubicBezTo>
                  <a:pt x="13003" y="13971"/>
                  <a:pt x="13056" y="13951"/>
                  <a:pt x="13056" y="13868"/>
                </a:cubicBezTo>
                <a:cubicBezTo>
                  <a:pt x="13056" y="13785"/>
                  <a:pt x="12990" y="13765"/>
                  <a:pt x="12938" y="13786"/>
                </a:cubicBezTo>
                <a:cubicBezTo>
                  <a:pt x="12918" y="13808"/>
                  <a:pt x="12894" y="13815"/>
                  <a:pt x="12871" y="13806"/>
                </a:cubicBezTo>
                <a:cubicBezTo>
                  <a:pt x="12789" y="13771"/>
                  <a:pt x="12766" y="13551"/>
                  <a:pt x="12677" y="13550"/>
                </a:cubicBezTo>
                <a:cubicBezTo>
                  <a:pt x="12650" y="13550"/>
                  <a:pt x="12626" y="13575"/>
                  <a:pt x="12612" y="13616"/>
                </a:cubicBezTo>
                <a:cubicBezTo>
                  <a:pt x="12546" y="13658"/>
                  <a:pt x="12402" y="13658"/>
                  <a:pt x="12389" y="13616"/>
                </a:cubicBezTo>
                <a:cubicBezTo>
                  <a:pt x="12376" y="13575"/>
                  <a:pt x="12324" y="13533"/>
                  <a:pt x="12298" y="13616"/>
                </a:cubicBezTo>
                <a:cubicBezTo>
                  <a:pt x="12285" y="13668"/>
                  <a:pt x="12269" y="13683"/>
                  <a:pt x="12244" y="13683"/>
                </a:cubicBezTo>
                <a:cubicBezTo>
                  <a:pt x="12220" y="13683"/>
                  <a:pt x="12187" y="13668"/>
                  <a:pt x="12141" y="13658"/>
                </a:cubicBezTo>
                <a:cubicBezTo>
                  <a:pt x="12095" y="13637"/>
                  <a:pt x="12066" y="13662"/>
                  <a:pt x="12047" y="13716"/>
                </a:cubicBezTo>
                <a:cubicBezTo>
                  <a:pt x="12027" y="13770"/>
                  <a:pt x="12017" y="13852"/>
                  <a:pt x="12010" y="13946"/>
                </a:cubicBezTo>
                <a:cubicBezTo>
                  <a:pt x="11997" y="14039"/>
                  <a:pt x="11948" y="14050"/>
                  <a:pt x="11902" y="14026"/>
                </a:cubicBezTo>
                <a:cubicBezTo>
                  <a:pt x="11857" y="14003"/>
                  <a:pt x="11814" y="13946"/>
                  <a:pt x="11814" y="13904"/>
                </a:cubicBezTo>
                <a:cubicBezTo>
                  <a:pt x="11821" y="13863"/>
                  <a:pt x="11824" y="13796"/>
                  <a:pt x="11824" y="13724"/>
                </a:cubicBezTo>
                <a:cubicBezTo>
                  <a:pt x="11824" y="13651"/>
                  <a:pt x="11821" y="13574"/>
                  <a:pt x="11814" y="13512"/>
                </a:cubicBezTo>
                <a:cubicBezTo>
                  <a:pt x="11808" y="13470"/>
                  <a:pt x="11794" y="13465"/>
                  <a:pt x="11776" y="13478"/>
                </a:cubicBezTo>
                <a:cubicBezTo>
                  <a:pt x="11758" y="13491"/>
                  <a:pt x="11735" y="13522"/>
                  <a:pt x="11709" y="13553"/>
                </a:cubicBezTo>
                <a:cubicBezTo>
                  <a:pt x="11702" y="13449"/>
                  <a:pt x="11699" y="13398"/>
                  <a:pt x="11697" y="13373"/>
                </a:cubicBezTo>
                <a:cubicBezTo>
                  <a:pt x="11696" y="13347"/>
                  <a:pt x="11695" y="13347"/>
                  <a:pt x="11695" y="13347"/>
                </a:cubicBezTo>
                <a:cubicBezTo>
                  <a:pt x="11695" y="13346"/>
                  <a:pt x="11695" y="13346"/>
                  <a:pt x="11695" y="13346"/>
                </a:cubicBezTo>
                <a:cubicBezTo>
                  <a:pt x="11695" y="13346"/>
                  <a:pt x="11695" y="13345"/>
                  <a:pt x="11694" y="13344"/>
                </a:cubicBezTo>
                <a:lnTo>
                  <a:pt x="11708" y="13553"/>
                </a:lnTo>
                <a:cubicBezTo>
                  <a:pt x="11695" y="13574"/>
                  <a:pt x="11681" y="13615"/>
                  <a:pt x="11668" y="13636"/>
                </a:cubicBezTo>
                <a:cubicBezTo>
                  <a:pt x="11603" y="13739"/>
                  <a:pt x="11576" y="13655"/>
                  <a:pt x="11511" y="13738"/>
                </a:cubicBezTo>
                <a:cubicBezTo>
                  <a:pt x="11446" y="13820"/>
                  <a:pt x="11459" y="13945"/>
                  <a:pt x="11420" y="14069"/>
                </a:cubicBezTo>
                <a:cubicBezTo>
                  <a:pt x="11407" y="14121"/>
                  <a:pt x="11381" y="14131"/>
                  <a:pt x="11348" y="14139"/>
                </a:cubicBezTo>
                <a:cubicBezTo>
                  <a:pt x="11315" y="14146"/>
                  <a:pt x="11276" y="14152"/>
                  <a:pt x="11237" y="14193"/>
                </a:cubicBezTo>
                <a:lnTo>
                  <a:pt x="11237" y="14196"/>
                </a:lnTo>
                <a:cubicBezTo>
                  <a:pt x="11231" y="14196"/>
                  <a:pt x="11227" y="14196"/>
                  <a:pt x="11226" y="14196"/>
                </a:cubicBezTo>
                <a:cubicBezTo>
                  <a:pt x="11225" y="14196"/>
                  <a:pt x="11225" y="14196"/>
                  <a:pt x="11225" y="14196"/>
                </a:cubicBezTo>
                <a:cubicBezTo>
                  <a:pt x="11179" y="14248"/>
                  <a:pt x="11172" y="14299"/>
                  <a:pt x="11182" y="14354"/>
                </a:cubicBezTo>
                <a:cubicBezTo>
                  <a:pt x="11191" y="14408"/>
                  <a:pt x="11218" y="14465"/>
                  <a:pt x="11237" y="14528"/>
                </a:cubicBezTo>
                <a:cubicBezTo>
                  <a:pt x="11250" y="14590"/>
                  <a:pt x="11227" y="14621"/>
                  <a:pt x="11205" y="14646"/>
                </a:cubicBezTo>
                <a:cubicBezTo>
                  <a:pt x="11182" y="14672"/>
                  <a:pt x="11159" y="14692"/>
                  <a:pt x="11172" y="14734"/>
                </a:cubicBezTo>
                <a:cubicBezTo>
                  <a:pt x="11178" y="14786"/>
                  <a:pt x="11204" y="14812"/>
                  <a:pt x="11234" y="14830"/>
                </a:cubicBezTo>
                <a:cubicBezTo>
                  <a:pt x="11264" y="14848"/>
                  <a:pt x="11297" y="14859"/>
                  <a:pt x="11316" y="14879"/>
                </a:cubicBezTo>
                <a:cubicBezTo>
                  <a:pt x="11369" y="14921"/>
                  <a:pt x="11356" y="15046"/>
                  <a:pt x="11356" y="15129"/>
                </a:cubicBezTo>
                <a:cubicBezTo>
                  <a:pt x="11356" y="15212"/>
                  <a:pt x="11342" y="15273"/>
                  <a:pt x="11342" y="15502"/>
                </a:cubicBezTo>
                <a:cubicBezTo>
                  <a:pt x="11342" y="15730"/>
                  <a:pt x="11276" y="15689"/>
                  <a:pt x="11263" y="15648"/>
                </a:cubicBezTo>
                <a:cubicBezTo>
                  <a:pt x="11263" y="15627"/>
                  <a:pt x="11244" y="15606"/>
                  <a:pt x="11229" y="15606"/>
                </a:cubicBezTo>
                <a:cubicBezTo>
                  <a:pt x="11215" y="15606"/>
                  <a:pt x="11205" y="15626"/>
                  <a:pt x="11225" y="15689"/>
                </a:cubicBezTo>
                <a:cubicBezTo>
                  <a:pt x="11238" y="15720"/>
                  <a:pt x="11251" y="15767"/>
                  <a:pt x="11263" y="15817"/>
                </a:cubicBezTo>
                <a:cubicBezTo>
                  <a:pt x="11274" y="15867"/>
                  <a:pt x="11284" y="15918"/>
                  <a:pt x="11290" y="15960"/>
                </a:cubicBezTo>
                <a:cubicBezTo>
                  <a:pt x="11277" y="15981"/>
                  <a:pt x="11258" y="15991"/>
                  <a:pt x="11238" y="15996"/>
                </a:cubicBezTo>
                <a:cubicBezTo>
                  <a:pt x="11218" y="16001"/>
                  <a:pt x="11198" y="16001"/>
                  <a:pt x="11185" y="16001"/>
                </a:cubicBezTo>
                <a:cubicBezTo>
                  <a:pt x="11166" y="15991"/>
                  <a:pt x="11149" y="15996"/>
                  <a:pt x="11130" y="16006"/>
                </a:cubicBezTo>
                <a:cubicBezTo>
                  <a:pt x="11110" y="16017"/>
                  <a:pt x="11087" y="16032"/>
                  <a:pt x="11054" y="16043"/>
                </a:cubicBezTo>
                <a:cubicBezTo>
                  <a:pt x="11028" y="16043"/>
                  <a:pt x="11031" y="16032"/>
                  <a:pt x="11028" y="16022"/>
                </a:cubicBezTo>
                <a:cubicBezTo>
                  <a:pt x="11024" y="16012"/>
                  <a:pt x="11014" y="16001"/>
                  <a:pt x="10962" y="16001"/>
                </a:cubicBezTo>
                <a:cubicBezTo>
                  <a:pt x="10870" y="15980"/>
                  <a:pt x="10843" y="15980"/>
                  <a:pt x="10817" y="15939"/>
                </a:cubicBezTo>
                <a:cubicBezTo>
                  <a:pt x="10791" y="15897"/>
                  <a:pt x="10791" y="15855"/>
                  <a:pt x="10726" y="15876"/>
                </a:cubicBezTo>
                <a:cubicBezTo>
                  <a:pt x="10726" y="15874"/>
                  <a:pt x="10726" y="15874"/>
                  <a:pt x="10726" y="15874"/>
                </a:cubicBezTo>
                <a:cubicBezTo>
                  <a:pt x="10726" y="15874"/>
                  <a:pt x="10726" y="15874"/>
                  <a:pt x="10726" y="15873"/>
                </a:cubicBezTo>
                <a:cubicBezTo>
                  <a:pt x="10700" y="15883"/>
                  <a:pt x="10680" y="15914"/>
                  <a:pt x="10667" y="15943"/>
                </a:cubicBezTo>
                <a:cubicBezTo>
                  <a:pt x="10653" y="15971"/>
                  <a:pt x="10647" y="15997"/>
                  <a:pt x="10647" y="15997"/>
                </a:cubicBezTo>
                <a:cubicBezTo>
                  <a:pt x="10601" y="16007"/>
                  <a:pt x="10562" y="16033"/>
                  <a:pt x="10525" y="16059"/>
                </a:cubicBezTo>
                <a:cubicBezTo>
                  <a:pt x="10487" y="16084"/>
                  <a:pt x="10451" y="16110"/>
                  <a:pt x="10412" y="16120"/>
                </a:cubicBezTo>
                <a:cubicBezTo>
                  <a:pt x="10399" y="16130"/>
                  <a:pt x="10386" y="16135"/>
                  <a:pt x="10375" y="16141"/>
                </a:cubicBezTo>
                <a:cubicBezTo>
                  <a:pt x="10363" y="16146"/>
                  <a:pt x="10353" y="16151"/>
                  <a:pt x="10347" y="16161"/>
                </a:cubicBezTo>
                <a:cubicBezTo>
                  <a:pt x="10340" y="16130"/>
                  <a:pt x="10337" y="16115"/>
                  <a:pt x="10336" y="16107"/>
                </a:cubicBezTo>
                <a:cubicBezTo>
                  <a:pt x="10334" y="16099"/>
                  <a:pt x="10334" y="16099"/>
                  <a:pt x="10334" y="16099"/>
                </a:cubicBezTo>
                <a:cubicBezTo>
                  <a:pt x="10328" y="16037"/>
                  <a:pt x="10325" y="16005"/>
                  <a:pt x="10323" y="15990"/>
                </a:cubicBezTo>
                <a:cubicBezTo>
                  <a:pt x="10321" y="15975"/>
                  <a:pt x="10321" y="15975"/>
                  <a:pt x="10321" y="15975"/>
                </a:cubicBezTo>
                <a:cubicBezTo>
                  <a:pt x="10249" y="15882"/>
                  <a:pt x="10213" y="15836"/>
                  <a:pt x="10195" y="15813"/>
                </a:cubicBezTo>
                <a:cubicBezTo>
                  <a:pt x="10177" y="15790"/>
                  <a:pt x="10178" y="15791"/>
                  <a:pt x="10178" y="15791"/>
                </a:cubicBezTo>
                <a:cubicBezTo>
                  <a:pt x="10178" y="15791"/>
                  <a:pt x="10177" y="15756"/>
                  <a:pt x="10176" y="15715"/>
                </a:cubicBezTo>
                <a:cubicBezTo>
                  <a:pt x="10175" y="15696"/>
                  <a:pt x="10173" y="15677"/>
                  <a:pt x="10172" y="15659"/>
                </a:cubicBezTo>
                <a:cubicBezTo>
                  <a:pt x="10173" y="15677"/>
                  <a:pt x="10175" y="15697"/>
                  <a:pt x="10175" y="15716"/>
                </a:cubicBezTo>
                <a:cubicBezTo>
                  <a:pt x="10177" y="15758"/>
                  <a:pt x="10176" y="15796"/>
                  <a:pt x="10176" y="15796"/>
                </a:cubicBezTo>
                <a:cubicBezTo>
                  <a:pt x="10176" y="15796"/>
                  <a:pt x="10176" y="15795"/>
                  <a:pt x="10176" y="15798"/>
                </a:cubicBezTo>
                <a:cubicBezTo>
                  <a:pt x="10176" y="15800"/>
                  <a:pt x="10176" y="15805"/>
                  <a:pt x="10176" y="15815"/>
                </a:cubicBezTo>
                <a:cubicBezTo>
                  <a:pt x="10248" y="15898"/>
                  <a:pt x="10284" y="15939"/>
                  <a:pt x="10302" y="15959"/>
                </a:cubicBezTo>
                <a:cubicBezTo>
                  <a:pt x="10320" y="15980"/>
                  <a:pt x="10319" y="15980"/>
                  <a:pt x="10319" y="15980"/>
                </a:cubicBezTo>
                <a:cubicBezTo>
                  <a:pt x="10326" y="16042"/>
                  <a:pt x="10329" y="16073"/>
                  <a:pt x="10331" y="16088"/>
                </a:cubicBezTo>
                <a:cubicBezTo>
                  <a:pt x="10333" y="16103"/>
                  <a:pt x="10333" y="16103"/>
                  <a:pt x="10333" y="16103"/>
                </a:cubicBezTo>
                <a:cubicBezTo>
                  <a:pt x="10340" y="16134"/>
                  <a:pt x="10343" y="16150"/>
                  <a:pt x="10344" y="16158"/>
                </a:cubicBezTo>
                <a:cubicBezTo>
                  <a:pt x="10346" y="16166"/>
                  <a:pt x="10345" y="16166"/>
                  <a:pt x="10345" y="16166"/>
                </a:cubicBezTo>
                <a:cubicBezTo>
                  <a:pt x="10332" y="16187"/>
                  <a:pt x="10326" y="16203"/>
                  <a:pt x="10322" y="16224"/>
                </a:cubicBezTo>
                <a:cubicBezTo>
                  <a:pt x="10319" y="16245"/>
                  <a:pt x="10319" y="16270"/>
                  <a:pt x="10319" y="16312"/>
                </a:cubicBezTo>
                <a:cubicBezTo>
                  <a:pt x="10326" y="16364"/>
                  <a:pt x="10333" y="16441"/>
                  <a:pt x="10336" y="16516"/>
                </a:cubicBezTo>
                <a:cubicBezTo>
                  <a:pt x="10340" y="16591"/>
                  <a:pt x="10340" y="16663"/>
                  <a:pt x="10333" y="16704"/>
                </a:cubicBezTo>
                <a:cubicBezTo>
                  <a:pt x="10333" y="16756"/>
                  <a:pt x="10339" y="16782"/>
                  <a:pt x="10336" y="16806"/>
                </a:cubicBezTo>
                <a:cubicBezTo>
                  <a:pt x="10332" y="16829"/>
                  <a:pt x="10319" y="16850"/>
                  <a:pt x="10280" y="16891"/>
                </a:cubicBezTo>
                <a:cubicBezTo>
                  <a:pt x="10189" y="16974"/>
                  <a:pt x="10176" y="17119"/>
                  <a:pt x="10176" y="17223"/>
                </a:cubicBezTo>
                <a:cubicBezTo>
                  <a:pt x="10176" y="17327"/>
                  <a:pt x="10125" y="17430"/>
                  <a:pt x="10125" y="17534"/>
                </a:cubicBezTo>
                <a:cubicBezTo>
                  <a:pt x="10125" y="17617"/>
                  <a:pt x="10163" y="17784"/>
                  <a:pt x="10163" y="17929"/>
                </a:cubicBezTo>
                <a:cubicBezTo>
                  <a:pt x="10163" y="18012"/>
                  <a:pt x="10176" y="18073"/>
                  <a:pt x="10176" y="18135"/>
                </a:cubicBezTo>
                <a:cubicBezTo>
                  <a:pt x="10137" y="18156"/>
                  <a:pt x="10097" y="18157"/>
                  <a:pt x="10071" y="18157"/>
                </a:cubicBezTo>
                <a:cubicBezTo>
                  <a:pt x="9993" y="18157"/>
                  <a:pt x="9942" y="18157"/>
                  <a:pt x="9916" y="18198"/>
                </a:cubicBezTo>
                <a:cubicBezTo>
                  <a:pt x="9877" y="18260"/>
                  <a:pt x="9797" y="18178"/>
                  <a:pt x="9771" y="18116"/>
                </a:cubicBezTo>
                <a:cubicBezTo>
                  <a:pt x="9745" y="18033"/>
                  <a:pt x="9720" y="17887"/>
                  <a:pt x="9720" y="17824"/>
                </a:cubicBezTo>
                <a:cubicBezTo>
                  <a:pt x="9720" y="17762"/>
                  <a:pt x="9707" y="17639"/>
                  <a:pt x="9694" y="17556"/>
                </a:cubicBezTo>
                <a:cubicBezTo>
                  <a:pt x="9694" y="17514"/>
                  <a:pt x="9664" y="17462"/>
                  <a:pt x="9633" y="17410"/>
                </a:cubicBezTo>
                <a:cubicBezTo>
                  <a:pt x="9602" y="17358"/>
                  <a:pt x="9569" y="17306"/>
                  <a:pt x="9563" y="17264"/>
                </a:cubicBezTo>
                <a:cubicBezTo>
                  <a:pt x="9556" y="17244"/>
                  <a:pt x="9550" y="17228"/>
                  <a:pt x="9545" y="17213"/>
                </a:cubicBezTo>
                <a:cubicBezTo>
                  <a:pt x="9540" y="17197"/>
                  <a:pt x="9537" y="17181"/>
                  <a:pt x="9537" y="17160"/>
                </a:cubicBezTo>
                <a:cubicBezTo>
                  <a:pt x="9550" y="17139"/>
                  <a:pt x="9563" y="17119"/>
                  <a:pt x="9578" y="17104"/>
                </a:cubicBezTo>
                <a:cubicBezTo>
                  <a:pt x="9592" y="17088"/>
                  <a:pt x="9609" y="17078"/>
                  <a:pt x="9628" y="17078"/>
                </a:cubicBezTo>
                <a:cubicBezTo>
                  <a:pt x="9674" y="17068"/>
                  <a:pt x="9703" y="17052"/>
                  <a:pt x="9723" y="17039"/>
                </a:cubicBezTo>
                <a:cubicBezTo>
                  <a:pt x="9742" y="17026"/>
                  <a:pt x="9752" y="17015"/>
                  <a:pt x="9759" y="17015"/>
                </a:cubicBezTo>
                <a:cubicBezTo>
                  <a:pt x="9759" y="17014"/>
                  <a:pt x="9760" y="17013"/>
                  <a:pt x="9760" y="17013"/>
                </a:cubicBezTo>
                <a:cubicBezTo>
                  <a:pt x="9754" y="17012"/>
                  <a:pt x="9744" y="17022"/>
                  <a:pt x="9724" y="17035"/>
                </a:cubicBezTo>
                <a:cubicBezTo>
                  <a:pt x="9705" y="17048"/>
                  <a:pt x="9675" y="17063"/>
                  <a:pt x="9630" y="17073"/>
                </a:cubicBezTo>
                <a:cubicBezTo>
                  <a:pt x="9610" y="17073"/>
                  <a:pt x="9594" y="17083"/>
                  <a:pt x="9579" y="17099"/>
                </a:cubicBezTo>
                <a:cubicBezTo>
                  <a:pt x="9564" y="17114"/>
                  <a:pt x="9551" y="17135"/>
                  <a:pt x="9538" y="17156"/>
                </a:cubicBezTo>
                <a:cubicBezTo>
                  <a:pt x="9538" y="17114"/>
                  <a:pt x="9538" y="17075"/>
                  <a:pt x="9538" y="17013"/>
                </a:cubicBezTo>
                <a:cubicBezTo>
                  <a:pt x="9538" y="16971"/>
                  <a:pt x="9538" y="16908"/>
                  <a:pt x="9524" y="16867"/>
                </a:cubicBezTo>
                <a:cubicBezTo>
                  <a:pt x="9550" y="16847"/>
                  <a:pt x="9575" y="16821"/>
                  <a:pt x="9596" y="16796"/>
                </a:cubicBezTo>
                <a:cubicBezTo>
                  <a:pt x="9574" y="16821"/>
                  <a:pt x="9548" y="16846"/>
                  <a:pt x="9522" y="16867"/>
                </a:cubicBezTo>
                <a:cubicBezTo>
                  <a:pt x="9515" y="16816"/>
                  <a:pt x="9505" y="16770"/>
                  <a:pt x="9495" y="16731"/>
                </a:cubicBezTo>
                <a:cubicBezTo>
                  <a:pt x="9485" y="16693"/>
                  <a:pt x="9475" y="16662"/>
                  <a:pt x="9469" y="16641"/>
                </a:cubicBezTo>
                <a:lnTo>
                  <a:pt x="9456" y="16622"/>
                </a:lnTo>
                <a:cubicBezTo>
                  <a:pt x="9457" y="16621"/>
                  <a:pt x="9457" y="16621"/>
                  <a:pt x="9458" y="16621"/>
                </a:cubicBezTo>
                <a:cubicBezTo>
                  <a:pt x="9458" y="16620"/>
                  <a:pt x="9459" y="16621"/>
                  <a:pt x="9459" y="16620"/>
                </a:cubicBezTo>
                <a:cubicBezTo>
                  <a:pt x="9446" y="16599"/>
                  <a:pt x="9433" y="16584"/>
                  <a:pt x="9421" y="16571"/>
                </a:cubicBezTo>
                <a:cubicBezTo>
                  <a:pt x="9410" y="16558"/>
                  <a:pt x="9400" y="16548"/>
                  <a:pt x="9394" y="16538"/>
                </a:cubicBezTo>
                <a:cubicBezTo>
                  <a:pt x="9374" y="16517"/>
                  <a:pt x="9342" y="16512"/>
                  <a:pt x="9311" y="16504"/>
                </a:cubicBezTo>
                <a:cubicBezTo>
                  <a:pt x="9280" y="16496"/>
                  <a:pt x="9251" y="16486"/>
                  <a:pt x="9238" y="16455"/>
                </a:cubicBezTo>
                <a:cubicBezTo>
                  <a:pt x="9231" y="16424"/>
                  <a:pt x="9231" y="16403"/>
                  <a:pt x="9234" y="16383"/>
                </a:cubicBezTo>
                <a:cubicBezTo>
                  <a:pt x="9237" y="16363"/>
                  <a:pt x="9244" y="16343"/>
                  <a:pt x="9250" y="16312"/>
                </a:cubicBezTo>
                <a:cubicBezTo>
                  <a:pt x="9250" y="16292"/>
                  <a:pt x="9244" y="16271"/>
                  <a:pt x="9234" y="16251"/>
                </a:cubicBezTo>
                <a:cubicBezTo>
                  <a:pt x="9224" y="16231"/>
                  <a:pt x="9211" y="16211"/>
                  <a:pt x="9199" y="16191"/>
                </a:cubicBezTo>
                <a:lnTo>
                  <a:pt x="9197" y="16191"/>
                </a:lnTo>
                <a:cubicBezTo>
                  <a:pt x="9197" y="16180"/>
                  <a:pt x="9194" y="16170"/>
                  <a:pt x="9191" y="16159"/>
                </a:cubicBezTo>
                <a:cubicBezTo>
                  <a:pt x="9188" y="16149"/>
                  <a:pt x="9185" y="16138"/>
                  <a:pt x="9185" y="16128"/>
                </a:cubicBezTo>
                <a:cubicBezTo>
                  <a:pt x="9165" y="16096"/>
                  <a:pt x="9156" y="16075"/>
                  <a:pt x="9154" y="16052"/>
                </a:cubicBezTo>
                <a:cubicBezTo>
                  <a:pt x="9152" y="16028"/>
                  <a:pt x="9158" y="16002"/>
                  <a:pt x="9171" y="15960"/>
                </a:cubicBezTo>
                <a:cubicBezTo>
                  <a:pt x="9178" y="15908"/>
                  <a:pt x="9152" y="15861"/>
                  <a:pt x="9121" y="15817"/>
                </a:cubicBezTo>
                <a:cubicBezTo>
                  <a:pt x="9090" y="15772"/>
                  <a:pt x="9055" y="15731"/>
                  <a:pt x="9042" y="15689"/>
                </a:cubicBezTo>
                <a:cubicBezTo>
                  <a:pt x="9061" y="15678"/>
                  <a:pt x="9078" y="15668"/>
                  <a:pt x="9089" y="15661"/>
                </a:cubicBezTo>
                <a:cubicBezTo>
                  <a:pt x="9101" y="15653"/>
                  <a:pt x="9107" y="15648"/>
                  <a:pt x="9107" y="15648"/>
                </a:cubicBezTo>
                <a:cubicBezTo>
                  <a:pt x="9159" y="15616"/>
                  <a:pt x="9185" y="15600"/>
                  <a:pt x="9198" y="15593"/>
                </a:cubicBezTo>
                <a:cubicBezTo>
                  <a:pt x="9211" y="15585"/>
                  <a:pt x="9211" y="15584"/>
                  <a:pt x="9211" y="15584"/>
                </a:cubicBezTo>
                <a:cubicBezTo>
                  <a:pt x="9219" y="15584"/>
                  <a:pt x="9222" y="15584"/>
                  <a:pt x="9223" y="15584"/>
                </a:cubicBezTo>
                <a:cubicBezTo>
                  <a:pt x="9224" y="15584"/>
                  <a:pt x="9224" y="15584"/>
                  <a:pt x="9227" y="15584"/>
                </a:cubicBezTo>
                <a:lnTo>
                  <a:pt x="9238" y="15546"/>
                </a:lnTo>
                <a:cubicBezTo>
                  <a:pt x="9238" y="15546"/>
                  <a:pt x="9238" y="15546"/>
                  <a:pt x="9240" y="15536"/>
                </a:cubicBezTo>
                <a:cubicBezTo>
                  <a:pt x="9242" y="15525"/>
                  <a:pt x="9245" y="15505"/>
                  <a:pt x="9252" y="15463"/>
                </a:cubicBezTo>
                <a:cubicBezTo>
                  <a:pt x="9252" y="15463"/>
                  <a:pt x="9248" y="15458"/>
                  <a:pt x="9248" y="15456"/>
                </a:cubicBezTo>
                <a:cubicBezTo>
                  <a:pt x="9241" y="15498"/>
                  <a:pt x="9238" y="15518"/>
                  <a:pt x="9236" y="15528"/>
                </a:cubicBezTo>
                <a:cubicBezTo>
                  <a:pt x="9234" y="15538"/>
                  <a:pt x="9234" y="15539"/>
                  <a:pt x="9234" y="15539"/>
                </a:cubicBezTo>
                <a:cubicBezTo>
                  <a:pt x="9228" y="15559"/>
                  <a:pt x="9225" y="15570"/>
                  <a:pt x="9223" y="15576"/>
                </a:cubicBezTo>
                <a:cubicBezTo>
                  <a:pt x="9222" y="15581"/>
                  <a:pt x="9222" y="15582"/>
                  <a:pt x="9222" y="15582"/>
                </a:cubicBezTo>
                <a:cubicBezTo>
                  <a:pt x="9215" y="15582"/>
                  <a:pt x="9212" y="15582"/>
                  <a:pt x="9210" y="15582"/>
                </a:cubicBezTo>
                <a:cubicBezTo>
                  <a:pt x="9208" y="15582"/>
                  <a:pt x="9208" y="15582"/>
                  <a:pt x="9208" y="15582"/>
                </a:cubicBezTo>
                <a:cubicBezTo>
                  <a:pt x="9156" y="15613"/>
                  <a:pt x="9130" y="15628"/>
                  <a:pt x="9117" y="15636"/>
                </a:cubicBezTo>
                <a:cubicBezTo>
                  <a:pt x="9104" y="15643"/>
                  <a:pt x="9104" y="15643"/>
                  <a:pt x="9104" y="15643"/>
                </a:cubicBezTo>
                <a:cubicBezTo>
                  <a:pt x="9104" y="15643"/>
                  <a:pt x="9098" y="15648"/>
                  <a:pt x="9086" y="15656"/>
                </a:cubicBezTo>
                <a:cubicBezTo>
                  <a:pt x="9075" y="15663"/>
                  <a:pt x="9058" y="15673"/>
                  <a:pt x="9039" y="15684"/>
                </a:cubicBezTo>
                <a:cubicBezTo>
                  <a:pt x="9000" y="15622"/>
                  <a:pt x="8949" y="15622"/>
                  <a:pt x="8910" y="15560"/>
                </a:cubicBezTo>
                <a:cubicBezTo>
                  <a:pt x="8871" y="15498"/>
                  <a:pt x="8820" y="15373"/>
                  <a:pt x="8794" y="15228"/>
                </a:cubicBezTo>
                <a:cubicBezTo>
                  <a:pt x="8787" y="15197"/>
                  <a:pt x="8777" y="15172"/>
                  <a:pt x="8766" y="15149"/>
                </a:cubicBezTo>
                <a:cubicBezTo>
                  <a:pt x="8754" y="15126"/>
                  <a:pt x="8741" y="15106"/>
                  <a:pt x="8728" y="15085"/>
                </a:cubicBezTo>
                <a:cubicBezTo>
                  <a:pt x="8728" y="15085"/>
                  <a:pt x="8728" y="15086"/>
                  <a:pt x="8727" y="15086"/>
                </a:cubicBezTo>
                <a:cubicBezTo>
                  <a:pt x="8727" y="15087"/>
                  <a:pt x="8727" y="15088"/>
                  <a:pt x="8727" y="15088"/>
                </a:cubicBezTo>
                <a:cubicBezTo>
                  <a:pt x="8707" y="15056"/>
                  <a:pt x="8684" y="15026"/>
                  <a:pt x="8662" y="14998"/>
                </a:cubicBezTo>
                <a:cubicBezTo>
                  <a:pt x="8641" y="14969"/>
                  <a:pt x="8621" y="14943"/>
                  <a:pt x="8608" y="14923"/>
                </a:cubicBezTo>
                <a:cubicBezTo>
                  <a:pt x="8608" y="14912"/>
                  <a:pt x="8602" y="14912"/>
                  <a:pt x="8592" y="14917"/>
                </a:cubicBezTo>
                <a:cubicBezTo>
                  <a:pt x="8582" y="14922"/>
                  <a:pt x="8569" y="14932"/>
                  <a:pt x="8556" y="14942"/>
                </a:cubicBezTo>
                <a:cubicBezTo>
                  <a:pt x="8556" y="14900"/>
                  <a:pt x="8556" y="14860"/>
                  <a:pt x="8556" y="14819"/>
                </a:cubicBezTo>
                <a:cubicBezTo>
                  <a:pt x="8556" y="14715"/>
                  <a:pt x="8556" y="14445"/>
                  <a:pt x="8543" y="14321"/>
                </a:cubicBezTo>
                <a:cubicBezTo>
                  <a:pt x="8543" y="14270"/>
                  <a:pt x="8516" y="14187"/>
                  <a:pt x="8489" y="14109"/>
                </a:cubicBezTo>
                <a:cubicBezTo>
                  <a:pt x="8461" y="14032"/>
                  <a:pt x="8432" y="13960"/>
                  <a:pt x="8425" y="13929"/>
                </a:cubicBezTo>
                <a:cubicBezTo>
                  <a:pt x="8425" y="13846"/>
                  <a:pt x="8464" y="13742"/>
                  <a:pt x="8412" y="13659"/>
                </a:cubicBezTo>
                <a:cubicBezTo>
                  <a:pt x="8372" y="13597"/>
                  <a:pt x="8320" y="13537"/>
                  <a:pt x="8346" y="13454"/>
                </a:cubicBezTo>
                <a:cubicBezTo>
                  <a:pt x="8373" y="13371"/>
                  <a:pt x="8399" y="13310"/>
                  <a:pt x="8360" y="13248"/>
                </a:cubicBezTo>
                <a:cubicBezTo>
                  <a:pt x="8321" y="13185"/>
                  <a:pt x="8373" y="13080"/>
                  <a:pt x="8399" y="13080"/>
                </a:cubicBezTo>
                <a:cubicBezTo>
                  <a:pt x="8439" y="13080"/>
                  <a:pt x="8478" y="13143"/>
                  <a:pt x="8491" y="13226"/>
                </a:cubicBezTo>
                <a:cubicBezTo>
                  <a:pt x="8497" y="13277"/>
                  <a:pt x="8524" y="13319"/>
                  <a:pt x="8548" y="13337"/>
                </a:cubicBezTo>
                <a:cubicBezTo>
                  <a:pt x="8573" y="13355"/>
                  <a:pt x="8596" y="13350"/>
                  <a:pt x="8596" y="13308"/>
                </a:cubicBezTo>
                <a:cubicBezTo>
                  <a:pt x="8609" y="13225"/>
                  <a:pt x="8609" y="13184"/>
                  <a:pt x="8661" y="13184"/>
                </a:cubicBezTo>
                <a:cubicBezTo>
                  <a:pt x="8714" y="13184"/>
                  <a:pt x="8779" y="13204"/>
                  <a:pt x="8818" y="13163"/>
                </a:cubicBezTo>
                <a:cubicBezTo>
                  <a:pt x="8857" y="13121"/>
                  <a:pt x="8950" y="13307"/>
                  <a:pt x="8937" y="13163"/>
                </a:cubicBezTo>
                <a:cubicBezTo>
                  <a:pt x="8924" y="13090"/>
                  <a:pt x="8904" y="13034"/>
                  <a:pt x="8891" y="12988"/>
                </a:cubicBezTo>
                <a:cubicBezTo>
                  <a:pt x="8877" y="12941"/>
                  <a:pt x="8870" y="12905"/>
                  <a:pt x="8884" y="12874"/>
                </a:cubicBezTo>
                <a:cubicBezTo>
                  <a:pt x="8903" y="12843"/>
                  <a:pt x="8939" y="12822"/>
                  <a:pt x="8970" y="12822"/>
                </a:cubicBezTo>
                <a:cubicBezTo>
                  <a:pt x="9002" y="12822"/>
                  <a:pt x="9028" y="12842"/>
                  <a:pt x="9028" y="12894"/>
                </a:cubicBezTo>
                <a:cubicBezTo>
                  <a:pt x="9034" y="12934"/>
                  <a:pt x="9050" y="12931"/>
                  <a:pt x="9067" y="12914"/>
                </a:cubicBezTo>
                <a:cubicBezTo>
                  <a:pt x="9084" y="12897"/>
                  <a:pt x="9103" y="12867"/>
                  <a:pt x="9117" y="12855"/>
                </a:cubicBezTo>
                <a:cubicBezTo>
                  <a:pt x="9117" y="12854"/>
                  <a:pt x="9117" y="12853"/>
                  <a:pt x="9117" y="12853"/>
                </a:cubicBezTo>
                <a:cubicBezTo>
                  <a:pt x="9117" y="12852"/>
                  <a:pt x="9117" y="12851"/>
                  <a:pt x="9117" y="12850"/>
                </a:cubicBezTo>
                <a:cubicBezTo>
                  <a:pt x="9143" y="12850"/>
                  <a:pt x="9182" y="12934"/>
                  <a:pt x="9208" y="12954"/>
                </a:cubicBezTo>
                <a:cubicBezTo>
                  <a:pt x="9234" y="12975"/>
                  <a:pt x="9353" y="13057"/>
                  <a:pt x="9366" y="12974"/>
                </a:cubicBezTo>
                <a:cubicBezTo>
                  <a:pt x="9366" y="12943"/>
                  <a:pt x="9337" y="12902"/>
                  <a:pt x="9301" y="12863"/>
                </a:cubicBezTo>
                <a:cubicBezTo>
                  <a:pt x="9265" y="12825"/>
                  <a:pt x="9222" y="12788"/>
                  <a:pt x="9196" y="12768"/>
                </a:cubicBezTo>
                <a:cubicBezTo>
                  <a:pt x="9189" y="12768"/>
                  <a:pt x="9186" y="12767"/>
                  <a:pt x="9183" y="12764"/>
                </a:cubicBezTo>
                <a:cubicBezTo>
                  <a:pt x="9180" y="12762"/>
                  <a:pt x="9177" y="12756"/>
                  <a:pt x="9170" y="12746"/>
                </a:cubicBezTo>
                <a:cubicBezTo>
                  <a:pt x="9183" y="12725"/>
                  <a:pt x="9196" y="12699"/>
                  <a:pt x="9208" y="12676"/>
                </a:cubicBezTo>
                <a:cubicBezTo>
                  <a:pt x="9219" y="12653"/>
                  <a:pt x="9229" y="12632"/>
                  <a:pt x="9235" y="12622"/>
                </a:cubicBezTo>
                <a:cubicBezTo>
                  <a:pt x="9242" y="12591"/>
                  <a:pt x="9252" y="12571"/>
                  <a:pt x="9266" y="12561"/>
                </a:cubicBezTo>
                <a:cubicBezTo>
                  <a:pt x="9281" y="12551"/>
                  <a:pt x="9301" y="12551"/>
                  <a:pt x="9327" y="12561"/>
                </a:cubicBezTo>
                <a:cubicBezTo>
                  <a:pt x="9360" y="12572"/>
                  <a:pt x="9373" y="12582"/>
                  <a:pt x="9384" y="12590"/>
                </a:cubicBezTo>
                <a:cubicBezTo>
                  <a:pt x="9396" y="12598"/>
                  <a:pt x="9405" y="12602"/>
                  <a:pt x="9432" y="12603"/>
                </a:cubicBezTo>
                <a:cubicBezTo>
                  <a:pt x="9458" y="12592"/>
                  <a:pt x="9481" y="12598"/>
                  <a:pt x="9500" y="12613"/>
                </a:cubicBezTo>
                <a:cubicBezTo>
                  <a:pt x="9520" y="12629"/>
                  <a:pt x="9536" y="12654"/>
                  <a:pt x="9549" y="12685"/>
                </a:cubicBezTo>
                <a:cubicBezTo>
                  <a:pt x="9562" y="12726"/>
                  <a:pt x="9575" y="12752"/>
                  <a:pt x="9592" y="12773"/>
                </a:cubicBezTo>
                <a:cubicBezTo>
                  <a:pt x="9608" y="12794"/>
                  <a:pt x="9628" y="12810"/>
                  <a:pt x="9654" y="12831"/>
                </a:cubicBezTo>
                <a:cubicBezTo>
                  <a:pt x="9673" y="12841"/>
                  <a:pt x="9700" y="12809"/>
                  <a:pt x="9724" y="12770"/>
                </a:cubicBezTo>
                <a:cubicBezTo>
                  <a:pt x="9749" y="12731"/>
                  <a:pt x="9772" y="12684"/>
                  <a:pt x="9785" y="12663"/>
                </a:cubicBezTo>
                <a:cubicBezTo>
                  <a:pt x="9805" y="12642"/>
                  <a:pt x="9821" y="12607"/>
                  <a:pt x="9834" y="12568"/>
                </a:cubicBezTo>
                <a:cubicBezTo>
                  <a:pt x="9847" y="12530"/>
                  <a:pt x="9857" y="12489"/>
                  <a:pt x="9864" y="12458"/>
                </a:cubicBezTo>
                <a:cubicBezTo>
                  <a:pt x="9864" y="12426"/>
                  <a:pt x="9867" y="12411"/>
                  <a:pt x="9877" y="12396"/>
                </a:cubicBezTo>
                <a:cubicBezTo>
                  <a:pt x="9887" y="12380"/>
                  <a:pt x="9903" y="12365"/>
                  <a:pt x="9929" y="12334"/>
                </a:cubicBezTo>
                <a:cubicBezTo>
                  <a:pt x="9969" y="12251"/>
                  <a:pt x="9995" y="12312"/>
                  <a:pt x="10048" y="12312"/>
                </a:cubicBezTo>
                <a:cubicBezTo>
                  <a:pt x="10100" y="12312"/>
                  <a:pt x="10100" y="12271"/>
                  <a:pt x="10126" y="12188"/>
                </a:cubicBezTo>
                <a:cubicBezTo>
                  <a:pt x="10126" y="12168"/>
                  <a:pt x="10126" y="12158"/>
                  <a:pt x="10126" y="12150"/>
                </a:cubicBezTo>
                <a:cubicBezTo>
                  <a:pt x="10126" y="12142"/>
                  <a:pt x="10126" y="12137"/>
                  <a:pt x="10126" y="12128"/>
                </a:cubicBezTo>
                <a:lnTo>
                  <a:pt x="10125" y="12128"/>
                </a:lnTo>
                <a:cubicBezTo>
                  <a:pt x="10118" y="12096"/>
                  <a:pt x="10105" y="12076"/>
                  <a:pt x="10095" y="12055"/>
                </a:cubicBezTo>
                <a:cubicBezTo>
                  <a:pt x="10085" y="12034"/>
                  <a:pt x="10078" y="12013"/>
                  <a:pt x="10085" y="11982"/>
                </a:cubicBezTo>
                <a:cubicBezTo>
                  <a:pt x="10085" y="11951"/>
                  <a:pt x="10075" y="11909"/>
                  <a:pt x="10064" y="11870"/>
                </a:cubicBezTo>
                <a:cubicBezTo>
                  <a:pt x="10052" y="11831"/>
                  <a:pt x="10040" y="11794"/>
                  <a:pt x="10033" y="11774"/>
                </a:cubicBezTo>
                <a:cubicBezTo>
                  <a:pt x="10034" y="11773"/>
                  <a:pt x="10034" y="11773"/>
                  <a:pt x="10034" y="11774"/>
                </a:cubicBezTo>
                <a:cubicBezTo>
                  <a:pt x="10034" y="11774"/>
                  <a:pt x="10034" y="11774"/>
                  <a:pt x="10035" y="11774"/>
                </a:cubicBezTo>
                <a:cubicBezTo>
                  <a:pt x="10022" y="11763"/>
                  <a:pt x="10009" y="11748"/>
                  <a:pt x="9998" y="11728"/>
                </a:cubicBezTo>
                <a:cubicBezTo>
                  <a:pt x="9986" y="11708"/>
                  <a:pt x="9977" y="11683"/>
                  <a:pt x="9970" y="11653"/>
                </a:cubicBezTo>
                <a:cubicBezTo>
                  <a:pt x="9957" y="11570"/>
                  <a:pt x="9943" y="11570"/>
                  <a:pt x="9943" y="11488"/>
                </a:cubicBezTo>
                <a:cubicBezTo>
                  <a:pt x="9943" y="11425"/>
                  <a:pt x="9891" y="11466"/>
                  <a:pt x="9852" y="11424"/>
                </a:cubicBezTo>
                <a:cubicBezTo>
                  <a:pt x="9812" y="11362"/>
                  <a:pt x="9826" y="11342"/>
                  <a:pt x="9826" y="11279"/>
                </a:cubicBezTo>
                <a:cubicBezTo>
                  <a:pt x="9826" y="11217"/>
                  <a:pt x="9865" y="11177"/>
                  <a:pt x="9878" y="11073"/>
                </a:cubicBezTo>
                <a:cubicBezTo>
                  <a:pt x="9878" y="10990"/>
                  <a:pt x="9799" y="11010"/>
                  <a:pt x="9747" y="10969"/>
                </a:cubicBezTo>
                <a:cubicBezTo>
                  <a:pt x="9694" y="10927"/>
                  <a:pt x="9642" y="10884"/>
                  <a:pt x="9642" y="10801"/>
                </a:cubicBezTo>
                <a:cubicBezTo>
                  <a:pt x="9642" y="10718"/>
                  <a:pt x="9642" y="10615"/>
                  <a:pt x="9602" y="10615"/>
                </a:cubicBezTo>
                <a:cubicBezTo>
                  <a:pt x="9576" y="10615"/>
                  <a:pt x="9563" y="10553"/>
                  <a:pt x="9563" y="10491"/>
                </a:cubicBezTo>
                <a:cubicBezTo>
                  <a:pt x="9563" y="10450"/>
                  <a:pt x="9589" y="10408"/>
                  <a:pt x="9602" y="10387"/>
                </a:cubicBezTo>
                <a:cubicBezTo>
                  <a:pt x="9642" y="10397"/>
                  <a:pt x="9661" y="10403"/>
                  <a:pt x="9671" y="10406"/>
                </a:cubicBezTo>
                <a:cubicBezTo>
                  <a:pt x="9680" y="10408"/>
                  <a:pt x="9680" y="10409"/>
                  <a:pt x="9680" y="10409"/>
                </a:cubicBezTo>
                <a:cubicBezTo>
                  <a:pt x="9719" y="10409"/>
                  <a:pt x="9739" y="10409"/>
                  <a:pt x="9749" y="10409"/>
                </a:cubicBezTo>
                <a:cubicBezTo>
                  <a:pt x="9759" y="10409"/>
                  <a:pt x="9759" y="10409"/>
                  <a:pt x="9759" y="10409"/>
                </a:cubicBezTo>
                <a:cubicBezTo>
                  <a:pt x="9759" y="10407"/>
                  <a:pt x="9759" y="10406"/>
                  <a:pt x="9759" y="10406"/>
                </a:cubicBezTo>
                <a:cubicBezTo>
                  <a:pt x="9759" y="10406"/>
                  <a:pt x="9759" y="10406"/>
                  <a:pt x="9759" y="10404"/>
                </a:cubicBezTo>
                <a:cubicBezTo>
                  <a:pt x="9720" y="10404"/>
                  <a:pt x="9700" y="10404"/>
                  <a:pt x="9691" y="10404"/>
                </a:cubicBezTo>
                <a:cubicBezTo>
                  <a:pt x="9681" y="10404"/>
                  <a:pt x="9681" y="10404"/>
                  <a:pt x="9681" y="10404"/>
                </a:cubicBezTo>
                <a:lnTo>
                  <a:pt x="9602" y="10382"/>
                </a:lnTo>
                <a:cubicBezTo>
                  <a:pt x="9609" y="10371"/>
                  <a:pt x="9615" y="10361"/>
                  <a:pt x="9620" y="10354"/>
                </a:cubicBezTo>
                <a:cubicBezTo>
                  <a:pt x="9625" y="10346"/>
                  <a:pt x="9628" y="10341"/>
                  <a:pt x="9628" y="10341"/>
                </a:cubicBezTo>
                <a:cubicBezTo>
                  <a:pt x="9654" y="10299"/>
                  <a:pt x="9654" y="10154"/>
                  <a:pt x="9654" y="10091"/>
                </a:cubicBezTo>
                <a:cubicBezTo>
                  <a:pt x="9654" y="10029"/>
                  <a:pt x="9602" y="9968"/>
                  <a:pt x="9576" y="9926"/>
                </a:cubicBezTo>
                <a:cubicBezTo>
                  <a:pt x="9550" y="9885"/>
                  <a:pt x="9590" y="9760"/>
                  <a:pt x="9616" y="9677"/>
                </a:cubicBezTo>
                <a:cubicBezTo>
                  <a:pt x="9642" y="9594"/>
                  <a:pt x="9654" y="9613"/>
                  <a:pt x="9694" y="9655"/>
                </a:cubicBezTo>
                <a:cubicBezTo>
                  <a:pt x="9733" y="9697"/>
                  <a:pt x="9707" y="9572"/>
                  <a:pt x="9733" y="9509"/>
                </a:cubicBezTo>
                <a:cubicBezTo>
                  <a:pt x="9735" y="9509"/>
                  <a:pt x="9735" y="9509"/>
                  <a:pt x="9735" y="9509"/>
                </a:cubicBezTo>
                <a:cubicBezTo>
                  <a:pt x="9735" y="9509"/>
                  <a:pt x="9735" y="9509"/>
                  <a:pt x="9737" y="9509"/>
                </a:cubicBezTo>
                <a:lnTo>
                  <a:pt x="9745" y="9497"/>
                </a:lnTo>
                <a:cubicBezTo>
                  <a:pt x="9758" y="9466"/>
                  <a:pt x="9765" y="9424"/>
                  <a:pt x="9766" y="9379"/>
                </a:cubicBezTo>
                <a:cubicBezTo>
                  <a:pt x="9768" y="9334"/>
                  <a:pt x="9764" y="9287"/>
                  <a:pt x="9758" y="9245"/>
                </a:cubicBezTo>
                <a:cubicBezTo>
                  <a:pt x="9758" y="9162"/>
                  <a:pt x="9706" y="9162"/>
                  <a:pt x="9680" y="9099"/>
                </a:cubicBezTo>
                <a:cubicBezTo>
                  <a:pt x="9654" y="9037"/>
                  <a:pt x="9576" y="9101"/>
                  <a:pt x="9563" y="9039"/>
                </a:cubicBezTo>
                <a:cubicBezTo>
                  <a:pt x="9563" y="8976"/>
                  <a:pt x="9536" y="8913"/>
                  <a:pt x="9523" y="8913"/>
                </a:cubicBezTo>
                <a:cubicBezTo>
                  <a:pt x="9510" y="8913"/>
                  <a:pt x="9484" y="8913"/>
                  <a:pt x="9445" y="8913"/>
                </a:cubicBezTo>
                <a:cubicBezTo>
                  <a:pt x="9426" y="8924"/>
                  <a:pt x="9410" y="8923"/>
                  <a:pt x="9400" y="8911"/>
                </a:cubicBezTo>
                <a:cubicBezTo>
                  <a:pt x="9390" y="8898"/>
                  <a:pt x="9387" y="8872"/>
                  <a:pt x="9394" y="8831"/>
                </a:cubicBezTo>
                <a:cubicBezTo>
                  <a:pt x="9394" y="8789"/>
                  <a:pt x="9403" y="8757"/>
                  <a:pt x="9414" y="8728"/>
                </a:cubicBezTo>
                <a:cubicBezTo>
                  <a:pt x="9426" y="8699"/>
                  <a:pt x="9439" y="8672"/>
                  <a:pt x="9445" y="8641"/>
                </a:cubicBezTo>
                <a:cubicBezTo>
                  <a:pt x="9445" y="8579"/>
                  <a:pt x="9537" y="8560"/>
                  <a:pt x="9537" y="8414"/>
                </a:cubicBezTo>
                <a:cubicBezTo>
                  <a:pt x="9537" y="8268"/>
                  <a:pt x="9575" y="8287"/>
                  <a:pt x="9614" y="8287"/>
                </a:cubicBezTo>
                <a:cubicBezTo>
                  <a:pt x="9654" y="8287"/>
                  <a:pt x="9680" y="8308"/>
                  <a:pt x="9680" y="8433"/>
                </a:cubicBezTo>
                <a:cubicBezTo>
                  <a:pt x="9680" y="8558"/>
                  <a:pt x="9758" y="8537"/>
                  <a:pt x="9823" y="8537"/>
                </a:cubicBezTo>
                <a:cubicBezTo>
                  <a:pt x="9849" y="8537"/>
                  <a:pt x="9876" y="8539"/>
                  <a:pt x="9889" y="8518"/>
                </a:cubicBezTo>
                <a:cubicBezTo>
                  <a:pt x="9889" y="8519"/>
                  <a:pt x="9889" y="8518"/>
                  <a:pt x="9889" y="8518"/>
                </a:cubicBezTo>
                <a:cubicBezTo>
                  <a:pt x="9890" y="8518"/>
                  <a:pt x="9890" y="8518"/>
                  <a:pt x="9890" y="8518"/>
                </a:cubicBezTo>
                <a:cubicBezTo>
                  <a:pt x="9897" y="8508"/>
                  <a:pt x="9900" y="8498"/>
                  <a:pt x="9903" y="8482"/>
                </a:cubicBezTo>
                <a:cubicBezTo>
                  <a:pt x="9906" y="8467"/>
                  <a:pt x="9909" y="8447"/>
                  <a:pt x="9916" y="8416"/>
                </a:cubicBezTo>
                <a:cubicBezTo>
                  <a:pt x="9916" y="8313"/>
                  <a:pt x="9929" y="8333"/>
                  <a:pt x="9929" y="8271"/>
                </a:cubicBezTo>
                <a:cubicBezTo>
                  <a:pt x="9929" y="8209"/>
                  <a:pt x="9877" y="8187"/>
                  <a:pt x="9864" y="8125"/>
                </a:cubicBezTo>
                <a:cubicBezTo>
                  <a:pt x="9858" y="8084"/>
                  <a:pt x="9871" y="8063"/>
                  <a:pt x="9885" y="8047"/>
                </a:cubicBezTo>
                <a:cubicBezTo>
                  <a:pt x="9900" y="8032"/>
                  <a:pt x="9916" y="8022"/>
                  <a:pt x="9916" y="8001"/>
                </a:cubicBezTo>
                <a:cubicBezTo>
                  <a:pt x="9922" y="7981"/>
                  <a:pt x="9919" y="7955"/>
                  <a:pt x="9915" y="7929"/>
                </a:cubicBezTo>
                <a:cubicBezTo>
                  <a:pt x="9910" y="7903"/>
                  <a:pt x="9903" y="7877"/>
                  <a:pt x="9903" y="7856"/>
                </a:cubicBezTo>
                <a:cubicBezTo>
                  <a:pt x="9897" y="7825"/>
                  <a:pt x="9910" y="7789"/>
                  <a:pt x="9928" y="7756"/>
                </a:cubicBezTo>
                <a:cubicBezTo>
                  <a:pt x="9945" y="7723"/>
                  <a:pt x="9968" y="7693"/>
                  <a:pt x="9981" y="7672"/>
                </a:cubicBezTo>
                <a:cubicBezTo>
                  <a:pt x="9988" y="7651"/>
                  <a:pt x="9988" y="7615"/>
                  <a:pt x="9986" y="7579"/>
                </a:cubicBezTo>
                <a:cubicBezTo>
                  <a:pt x="9984" y="7542"/>
                  <a:pt x="9981" y="7506"/>
                  <a:pt x="9981" y="7485"/>
                </a:cubicBezTo>
                <a:cubicBezTo>
                  <a:pt x="9988" y="7454"/>
                  <a:pt x="10011" y="7438"/>
                  <a:pt x="10037" y="7428"/>
                </a:cubicBezTo>
                <a:cubicBezTo>
                  <a:pt x="10063" y="7418"/>
                  <a:pt x="10093" y="7413"/>
                  <a:pt x="10112" y="7402"/>
                </a:cubicBezTo>
                <a:cubicBezTo>
                  <a:pt x="10138" y="7392"/>
                  <a:pt x="10141" y="7361"/>
                  <a:pt x="10146" y="7327"/>
                </a:cubicBezTo>
                <a:cubicBezTo>
                  <a:pt x="10151" y="7293"/>
                  <a:pt x="10157" y="7256"/>
                  <a:pt x="10190" y="7236"/>
                </a:cubicBezTo>
                <a:cubicBezTo>
                  <a:pt x="10203" y="7225"/>
                  <a:pt x="10213" y="7215"/>
                  <a:pt x="10219" y="7202"/>
                </a:cubicBezTo>
                <a:cubicBezTo>
                  <a:pt x="10226" y="7189"/>
                  <a:pt x="10229" y="7174"/>
                  <a:pt x="10229" y="7153"/>
                </a:cubicBezTo>
                <a:cubicBezTo>
                  <a:pt x="10262" y="7153"/>
                  <a:pt x="10278" y="7153"/>
                  <a:pt x="10287" y="7153"/>
                </a:cubicBezTo>
                <a:cubicBezTo>
                  <a:pt x="10295" y="7153"/>
                  <a:pt x="10295" y="7153"/>
                  <a:pt x="10295" y="7153"/>
                </a:cubicBezTo>
                <a:cubicBezTo>
                  <a:pt x="10333" y="7272"/>
                  <a:pt x="10333" y="7272"/>
                  <a:pt x="10333" y="7272"/>
                </a:cubicBezTo>
                <a:lnTo>
                  <a:pt x="10334" y="7267"/>
                </a:lnTo>
                <a:cubicBezTo>
                  <a:pt x="10317" y="7212"/>
                  <a:pt x="10307" y="7182"/>
                  <a:pt x="10302" y="7166"/>
                </a:cubicBezTo>
                <a:cubicBezTo>
                  <a:pt x="10297" y="7150"/>
                  <a:pt x="10296" y="7148"/>
                  <a:pt x="10296" y="7148"/>
                </a:cubicBezTo>
                <a:cubicBezTo>
                  <a:pt x="10263" y="7148"/>
                  <a:pt x="10247" y="7148"/>
                  <a:pt x="10239" y="7148"/>
                </a:cubicBezTo>
                <a:cubicBezTo>
                  <a:pt x="10231" y="7148"/>
                  <a:pt x="10231" y="7148"/>
                  <a:pt x="10231" y="7148"/>
                </a:cubicBezTo>
                <a:cubicBezTo>
                  <a:pt x="10231" y="7127"/>
                  <a:pt x="10217" y="7065"/>
                  <a:pt x="10217" y="7002"/>
                </a:cubicBezTo>
                <a:cubicBezTo>
                  <a:pt x="10217" y="6858"/>
                  <a:pt x="10191" y="6818"/>
                  <a:pt x="10126" y="6797"/>
                </a:cubicBezTo>
                <a:cubicBezTo>
                  <a:pt x="10074" y="6776"/>
                  <a:pt x="10061" y="6735"/>
                  <a:pt x="10100" y="6673"/>
                </a:cubicBezTo>
                <a:cubicBezTo>
                  <a:pt x="10152" y="6590"/>
                  <a:pt x="10074" y="6527"/>
                  <a:pt x="10035" y="6464"/>
                </a:cubicBezTo>
                <a:cubicBezTo>
                  <a:pt x="10021" y="6433"/>
                  <a:pt x="10018" y="6397"/>
                  <a:pt x="10017" y="6363"/>
                </a:cubicBezTo>
                <a:cubicBezTo>
                  <a:pt x="10015" y="6329"/>
                  <a:pt x="10015" y="6299"/>
                  <a:pt x="10009" y="6278"/>
                </a:cubicBezTo>
                <a:cubicBezTo>
                  <a:pt x="10002" y="6247"/>
                  <a:pt x="10022" y="6211"/>
                  <a:pt x="10049" y="6172"/>
                </a:cubicBezTo>
                <a:cubicBezTo>
                  <a:pt x="10077" y="6133"/>
                  <a:pt x="10113" y="6091"/>
                  <a:pt x="10139" y="6050"/>
                </a:cubicBezTo>
                <a:cubicBezTo>
                  <a:pt x="10159" y="5998"/>
                  <a:pt x="10162" y="5952"/>
                  <a:pt x="10162" y="5911"/>
                </a:cubicBezTo>
                <a:cubicBezTo>
                  <a:pt x="10162" y="5870"/>
                  <a:pt x="10159" y="5834"/>
                  <a:pt x="10165" y="5802"/>
                </a:cubicBezTo>
                <a:cubicBezTo>
                  <a:pt x="10172" y="5782"/>
                  <a:pt x="10202" y="5777"/>
                  <a:pt x="10233" y="5771"/>
                </a:cubicBezTo>
                <a:cubicBezTo>
                  <a:pt x="10264" y="5766"/>
                  <a:pt x="10297" y="5760"/>
                  <a:pt x="10310" y="5739"/>
                </a:cubicBezTo>
                <a:cubicBezTo>
                  <a:pt x="10316" y="5719"/>
                  <a:pt x="10323" y="5651"/>
                  <a:pt x="10328" y="5589"/>
                </a:cubicBezTo>
                <a:cubicBezTo>
                  <a:pt x="10333" y="5527"/>
                  <a:pt x="10336" y="5471"/>
                  <a:pt x="10336" y="5471"/>
                </a:cubicBezTo>
                <a:cubicBezTo>
                  <a:pt x="10336" y="5471"/>
                  <a:pt x="10362" y="5465"/>
                  <a:pt x="10395" y="5461"/>
                </a:cubicBezTo>
                <a:cubicBezTo>
                  <a:pt x="10427" y="5456"/>
                  <a:pt x="10466" y="5451"/>
                  <a:pt x="10493" y="5451"/>
                </a:cubicBezTo>
                <a:cubicBezTo>
                  <a:pt x="10519" y="5441"/>
                  <a:pt x="10535" y="5420"/>
                  <a:pt x="10547" y="5389"/>
                </a:cubicBezTo>
                <a:cubicBezTo>
                  <a:pt x="10558" y="5358"/>
                  <a:pt x="10565" y="5316"/>
                  <a:pt x="10572" y="5264"/>
                </a:cubicBezTo>
                <a:cubicBezTo>
                  <a:pt x="10572" y="5213"/>
                  <a:pt x="10591" y="5166"/>
                  <a:pt x="10621" y="5129"/>
                </a:cubicBezTo>
                <a:cubicBezTo>
                  <a:pt x="10650" y="5093"/>
                  <a:pt x="10689" y="5067"/>
                  <a:pt x="10729" y="5056"/>
                </a:cubicBezTo>
                <a:cubicBezTo>
                  <a:pt x="10735" y="5056"/>
                  <a:pt x="10742" y="5051"/>
                  <a:pt x="10748" y="5046"/>
                </a:cubicBezTo>
                <a:cubicBezTo>
                  <a:pt x="10755" y="5041"/>
                  <a:pt x="10761" y="5037"/>
                  <a:pt x="10768" y="5037"/>
                </a:cubicBezTo>
                <a:cubicBezTo>
                  <a:pt x="10769" y="5038"/>
                  <a:pt x="10769" y="5038"/>
                  <a:pt x="10769" y="5038"/>
                </a:cubicBezTo>
                <a:cubicBezTo>
                  <a:pt x="10769" y="5038"/>
                  <a:pt x="10769" y="5038"/>
                  <a:pt x="10769" y="5039"/>
                </a:cubicBezTo>
                <a:cubicBezTo>
                  <a:pt x="10808" y="5039"/>
                  <a:pt x="10850" y="5039"/>
                  <a:pt x="10887" y="5036"/>
                </a:cubicBezTo>
                <a:cubicBezTo>
                  <a:pt x="10924" y="5033"/>
                  <a:pt x="10956" y="5028"/>
                  <a:pt x="10975" y="5017"/>
                </a:cubicBezTo>
                <a:cubicBezTo>
                  <a:pt x="10982" y="5007"/>
                  <a:pt x="10985" y="4986"/>
                  <a:pt x="10985" y="4958"/>
                </a:cubicBezTo>
                <a:cubicBezTo>
                  <a:pt x="10985" y="4930"/>
                  <a:pt x="10982" y="4894"/>
                  <a:pt x="10975" y="4852"/>
                </a:cubicBezTo>
                <a:cubicBezTo>
                  <a:pt x="10988" y="4852"/>
                  <a:pt x="10998" y="4842"/>
                  <a:pt x="11006" y="4829"/>
                </a:cubicBezTo>
                <a:cubicBezTo>
                  <a:pt x="11014" y="4816"/>
                  <a:pt x="11020" y="4800"/>
                  <a:pt x="11027" y="4789"/>
                </a:cubicBezTo>
                <a:cubicBezTo>
                  <a:pt x="11040" y="4748"/>
                  <a:pt x="11070" y="4754"/>
                  <a:pt x="11098" y="4777"/>
                </a:cubicBezTo>
                <a:cubicBezTo>
                  <a:pt x="11126" y="4801"/>
                  <a:pt x="11152" y="4843"/>
                  <a:pt x="11158" y="4874"/>
                </a:cubicBezTo>
                <a:cubicBezTo>
                  <a:pt x="11171" y="4916"/>
                  <a:pt x="11188" y="4931"/>
                  <a:pt x="11204" y="4939"/>
                </a:cubicBezTo>
                <a:cubicBezTo>
                  <a:pt x="11220" y="4946"/>
                  <a:pt x="11236" y="4947"/>
                  <a:pt x="11250" y="4957"/>
                </a:cubicBezTo>
                <a:cubicBezTo>
                  <a:pt x="11263" y="4957"/>
                  <a:pt x="11276" y="4997"/>
                  <a:pt x="11289" y="5017"/>
                </a:cubicBezTo>
                <a:cubicBezTo>
                  <a:pt x="11315" y="5059"/>
                  <a:pt x="11314" y="5098"/>
                  <a:pt x="11327" y="5119"/>
                </a:cubicBezTo>
                <a:cubicBezTo>
                  <a:pt x="11327" y="5129"/>
                  <a:pt x="11343" y="5119"/>
                  <a:pt x="11356" y="5096"/>
                </a:cubicBezTo>
                <a:cubicBezTo>
                  <a:pt x="11369" y="5074"/>
                  <a:pt x="11379" y="5039"/>
                  <a:pt x="11367" y="4998"/>
                </a:cubicBezTo>
                <a:cubicBezTo>
                  <a:pt x="11360" y="4988"/>
                  <a:pt x="11357" y="4983"/>
                  <a:pt x="11355" y="4977"/>
                </a:cubicBezTo>
                <a:cubicBezTo>
                  <a:pt x="11353" y="4972"/>
                  <a:pt x="11353" y="4967"/>
                  <a:pt x="11353" y="4957"/>
                </a:cubicBezTo>
                <a:cubicBezTo>
                  <a:pt x="11320" y="4915"/>
                  <a:pt x="11301" y="4884"/>
                  <a:pt x="11292" y="4856"/>
                </a:cubicBezTo>
                <a:cubicBezTo>
                  <a:pt x="11282" y="4827"/>
                  <a:pt x="11282" y="4801"/>
                  <a:pt x="11289" y="4770"/>
                </a:cubicBezTo>
                <a:cubicBezTo>
                  <a:pt x="11295" y="4729"/>
                  <a:pt x="11321" y="4703"/>
                  <a:pt x="11331" y="4672"/>
                </a:cubicBezTo>
                <a:cubicBezTo>
                  <a:pt x="11341" y="4641"/>
                  <a:pt x="11334" y="4604"/>
                  <a:pt x="11275" y="4542"/>
                </a:cubicBezTo>
                <a:cubicBezTo>
                  <a:pt x="11262" y="4532"/>
                  <a:pt x="11253" y="4521"/>
                  <a:pt x="11245" y="4511"/>
                </a:cubicBezTo>
                <a:cubicBezTo>
                  <a:pt x="11237" y="4500"/>
                  <a:pt x="11230" y="4489"/>
                  <a:pt x="11224" y="4479"/>
                </a:cubicBezTo>
                <a:cubicBezTo>
                  <a:pt x="11367" y="4479"/>
                  <a:pt x="11550" y="4479"/>
                  <a:pt x="11641" y="4479"/>
                </a:cubicBezTo>
                <a:cubicBezTo>
                  <a:pt x="11654" y="4479"/>
                  <a:pt x="11653" y="4479"/>
                  <a:pt x="11653" y="4479"/>
                </a:cubicBezTo>
                <a:cubicBezTo>
                  <a:pt x="11653" y="4614"/>
                  <a:pt x="11653" y="4681"/>
                  <a:pt x="11653" y="4714"/>
                </a:cubicBezTo>
                <a:cubicBezTo>
                  <a:pt x="11653" y="4748"/>
                  <a:pt x="11653" y="4748"/>
                  <a:pt x="11653" y="4748"/>
                </a:cubicBezTo>
                <a:cubicBezTo>
                  <a:pt x="11751" y="5215"/>
                  <a:pt x="11800" y="5448"/>
                  <a:pt x="11825" y="5565"/>
                </a:cubicBezTo>
                <a:cubicBezTo>
                  <a:pt x="11849" y="5682"/>
                  <a:pt x="11849" y="5681"/>
                  <a:pt x="11849" y="5681"/>
                </a:cubicBezTo>
                <a:cubicBezTo>
                  <a:pt x="11908" y="5723"/>
                  <a:pt x="11937" y="5744"/>
                  <a:pt x="11952" y="5754"/>
                </a:cubicBezTo>
                <a:cubicBezTo>
                  <a:pt x="11967" y="5764"/>
                  <a:pt x="11967" y="5764"/>
                  <a:pt x="11967" y="5764"/>
                </a:cubicBezTo>
                <a:cubicBezTo>
                  <a:pt x="12019" y="6001"/>
                  <a:pt x="12045" y="6120"/>
                  <a:pt x="12058" y="6179"/>
                </a:cubicBezTo>
                <a:cubicBezTo>
                  <a:pt x="12071" y="6239"/>
                  <a:pt x="12072" y="6239"/>
                  <a:pt x="12072" y="6239"/>
                </a:cubicBezTo>
                <a:lnTo>
                  <a:pt x="12076" y="6237"/>
                </a:lnTo>
                <a:cubicBezTo>
                  <a:pt x="12024" y="6002"/>
                  <a:pt x="11998" y="5884"/>
                  <a:pt x="11985" y="5824"/>
                </a:cubicBezTo>
                <a:cubicBezTo>
                  <a:pt x="11971" y="5765"/>
                  <a:pt x="11971" y="5764"/>
                  <a:pt x="11971" y="5764"/>
                </a:cubicBezTo>
                <a:cubicBezTo>
                  <a:pt x="11912" y="5722"/>
                  <a:pt x="11883" y="5701"/>
                  <a:pt x="11868" y="5691"/>
                </a:cubicBezTo>
                <a:cubicBezTo>
                  <a:pt x="11853" y="5680"/>
                  <a:pt x="11854" y="5679"/>
                  <a:pt x="11854" y="5679"/>
                </a:cubicBezTo>
                <a:cubicBezTo>
                  <a:pt x="11755" y="5213"/>
                  <a:pt x="11707" y="4981"/>
                  <a:pt x="11682" y="4864"/>
                </a:cubicBezTo>
                <a:cubicBezTo>
                  <a:pt x="11657" y="4748"/>
                  <a:pt x="11657" y="4748"/>
                  <a:pt x="11657" y="4748"/>
                </a:cubicBezTo>
                <a:lnTo>
                  <a:pt x="11657" y="4479"/>
                </a:lnTo>
                <a:cubicBezTo>
                  <a:pt x="11866" y="4479"/>
                  <a:pt x="11971" y="4479"/>
                  <a:pt x="12023" y="4479"/>
                </a:cubicBezTo>
                <a:cubicBezTo>
                  <a:pt x="12076" y="4479"/>
                  <a:pt x="12076" y="4479"/>
                  <a:pt x="12076" y="4479"/>
                </a:cubicBezTo>
                <a:cubicBezTo>
                  <a:pt x="12148" y="4479"/>
                  <a:pt x="12197" y="4464"/>
                  <a:pt x="12241" y="4446"/>
                </a:cubicBezTo>
                <a:cubicBezTo>
                  <a:pt x="12285" y="4428"/>
                  <a:pt x="12324" y="4407"/>
                  <a:pt x="12376" y="4397"/>
                </a:cubicBezTo>
                <a:cubicBezTo>
                  <a:pt x="12422" y="4387"/>
                  <a:pt x="12435" y="4350"/>
                  <a:pt x="12438" y="4301"/>
                </a:cubicBezTo>
                <a:cubicBezTo>
                  <a:pt x="12441" y="4251"/>
                  <a:pt x="12435" y="4190"/>
                  <a:pt x="12441" y="4127"/>
                </a:cubicBezTo>
                <a:cubicBezTo>
                  <a:pt x="12441" y="4003"/>
                  <a:pt x="12455" y="3797"/>
                  <a:pt x="12455" y="3735"/>
                </a:cubicBezTo>
                <a:cubicBezTo>
                  <a:pt x="12455" y="3673"/>
                  <a:pt x="12507" y="3672"/>
                  <a:pt x="12586" y="3672"/>
                </a:cubicBezTo>
                <a:cubicBezTo>
                  <a:pt x="12664" y="3672"/>
                  <a:pt x="12664" y="3611"/>
                  <a:pt x="12664" y="3466"/>
                </a:cubicBezTo>
                <a:cubicBezTo>
                  <a:pt x="12664" y="3321"/>
                  <a:pt x="12663" y="3298"/>
                  <a:pt x="12715" y="3298"/>
                </a:cubicBezTo>
                <a:cubicBezTo>
                  <a:pt x="12748" y="3308"/>
                  <a:pt x="12758" y="3304"/>
                  <a:pt x="12758" y="3286"/>
                </a:cubicBezTo>
                <a:cubicBezTo>
                  <a:pt x="12759" y="3269"/>
                  <a:pt x="12749" y="3238"/>
                  <a:pt x="12743" y="3197"/>
                </a:cubicBezTo>
                <a:cubicBezTo>
                  <a:pt x="12743" y="3166"/>
                  <a:pt x="12762" y="3150"/>
                  <a:pt x="12784" y="3134"/>
                </a:cubicBezTo>
                <a:cubicBezTo>
                  <a:pt x="12807" y="3118"/>
                  <a:pt x="12833" y="3102"/>
                  <a:pt x="12846" y="3071"/>
                </a:cubicBezTo>
                <a:cubicBezTo>
                  <a:pt x="12859" y="3050"/>
                  <a:pt x="12882" y="3014"/>
                  <a:pt x="12907" y="2978"/>
                </a:cubicBezTo>
                <a:cubicBezTo>
                  <a:pt x="12931" y="2942"/>
                  <a:pt x="12957" y="2907"/>
                  <a:pt x="12977" y="2886"/>
                </a:cubicBezTo>
                <a:cubicBezTo>
                  <a:pt x="13003" y="2866"/>
                  <a:pt x="13020" y="2876"/>
                  <a:pt x="13033" y="2888"/>
                </a:cubicBezTo>
                <a:cubicBezTo>
                  <a:pt x="13046" y="2901"/>
                  <a:pt x="13055" y="2916"/>
                  <a:pt x="13069" y="2906"/>
                </a:cubicBezTo>
                <a:cubicBezTo>
                  <a:pt x="13075" y="2895"/>
                  <a:pt x="13098" y="2829"/>
                  <a:pt x="13127" y="2741"/>
                </a:cubicBezTo>
                <a:cubicBezTo>
                  <a:pt x="13157" y="2654"/>
                  <a:pt x="13193" y="2546"/>
                  <a:pt x="13225" y="2452"/>
                </a:cubicBezTo>
                <a:cubicBezTo>
                  <a:pt x="13245" y="2401"/>
                  <a:pt x="13261" y="2353"/>
                  <a:pt x="13274" y="2314"/>
                </a:cubicBezTo>
                <a:cubicBezTo>
                  <a:pt x="13287" y="2274"/>
                  <a:pt x="13296" y="2243"/>
                  <a:pt x="13303" y="2222"/>
                </a:cubicBezTo>
                <a:cubicBezTo>
                  <a:pt x="13342" y="2118"/>
                  <a:pt x="13460" y="2161"/>
                  <a:pt x="13551" y="2161"/>
                </a:cubicBezTo>
                <a:cubicBezTo>
                  <a:pt x="13656" y="2161"/>
                  <a:pt x="13630" y="2036"/>
                  <a:pt x="13630" y="1953"/>
                </a:cubicBezTo>
                <a:cubicBezTo>
                  <a:pt x="13630" y="1891"/>
                  <a:pt x="13696" y="1828"/>
                  <a:pt x="13670" y="1766"/>
                </a:cubicBezTo>
                <a:cubicBezTo>
                  <a:pt x="13644" y="1683"/>
                  <a:pt x="13669" y="1580"/>
                  <a:pt x="13708" y="1538"/>
                </a:cubicBezTo>
                <a:cubicBezTo>
                  <a:pt x="13747" y="1497"/>
                  <a:pt x="13786" y="1393"/>
                  <a:pt x="13865" y="1393"/>
                </a:cubicBezTo>
                <a:cubicBezTo>
                  <a:pt x="13897" y="1383"/>
                  <a:pt x="13911" y="1367"/>
                  <a:pt x="13920" y="1347"/>
                </a:cubicBezTo>
                <a:cubicBezTo>
                  <a:pt x="13930" y="1326"/>
                  <a:pt x="13937" y="1300"/>
                  <a:pt x="13956" y="1269"/>
                </a:cubicBezTo>
                <a:cubicBezTo>
                  <a:pt x="13982" y="1249"/>
                  <a:pt x="14002" y="1264"/>
                  <a:pt x="14015" y="1285"/>
                </a:cubicBezTo>
                <a:cubicBezTo>
                  <a:pt x="14028" y="1306"/>
                  <a:pt x="14035" y="1332"/>
                  <a:pt x="14035" y="1332"/>
                </a:cubicBezTo>
                <a:cubicBezTo>
                  <a:pt x="14035" y="1332"/>
                  <a:pt x="14114" y="1435"/>
                  <a:pt x="14166" y="1352"/>
                </a:cubicBezTo>
                <a:cubicBezTo>
                  <a:pt x="14205" y="1290"/>
                  <a:pt x="14231" y="1456"/>
                  <a:pt x="14270" y="1456"/>
                </a:cubicBezTo>
                <a:cubicBezTo>
                  <a:pt x="14296" y="1456"/>
                  <a:pt x="14336" y="1393"/>
                  <a:pt x="14349" y="1352"/>
                </a:cubicBezTo>
                <a:cubicBezTo>
                  <a:pt x="14362" y="1383"/>
                  <a:pt x="14359" y="1409"/>
                  <a:pt x="14360" y="1424"/>
                </a:cubicBezTo>
                <a:cubicBezTo>
                  <a:pt x="14362" y="1440"/>
                  <a:pt x="14368" y="1445"/>
                  <a:pt x="14401" y="1434"/>
                </a:cubicBezTo>
                <a:cubicBezTo>
                  <a:pt x="14434" y="1434"/>
                  <a:pt x="14457" y="1435"/>
                  <a:pt x="14473" y="1446"/>
                </a:cubicBezTo>
                <a:cubicBezTo>
                  <a:pt x="14489" y="1456"/>
                  <a:pt x="14499" y="1477"/>
                  <a:pt x="14506" y="1519"/>
                </a:cubicBezTo>
                <a:cubicBezTo>
                  <a:pt x="14532" y="1581"/>
                  <a:pt x="14545" y="1726"/>
                  <a:pt x="14506" y="1706"/>
                </a:cubicBezTo>
                <a:cubicBezTo>
                  <a:pt x="14466" y="1685"/>
                  <a:pt x="14440" y="1663"/>
                  <a:pt x="14414" y="1684"/>
                </a:cubicBezTo>
                <a:cubicBezTo>
                  <a:pt x="14401" y="1704"/>
                  <a:pt x="14408" y="1741"/>
                  <a:pt x="14421" y="1782"/>
                </a:cubicBezTo>
                <a:cubicBezTo>
                  <a:pt x="14434" y="1824"/>
                  <a:pt x="14453" y="1870"/>
                  <a:pt x="14466" y="1912"/>
                </a:cubicBezTo>
                <a:cubicBezTo>
                  <a:pt x="14505" y="1995"/>
                  <a:pt x="14519" y="2161"/>
                  <a:pt x="14597" y="2244"/>
                </a:cubicBezTo>
                <a:cubicBezTo>
                  <a:pt x="14675" y="2327"/>
                  <a:pt x="14701" y="2493"/>
                  <a:pt x="14701" y="2576"/>
                </a:cubicBezTo>
                <a:cubicBezTo>
                  <a:pt x="14694" y="2628"/>
                  <a:pt x="14694" y="2737"/>
                  <a:pt x="14698" y="2848"/>
                </a:cubicBezTo>
                <a:cubicBezTo>
                  <a:pt x="14701" y="2960"/>
                  <a:pt x="14708" y="3074"/>
                  <a:pt x="14715" y="3136"/>
                </a:cubicBezTo>
                <a:cubicBezTo>
                  <a:pt x="14715" y="3198"/>
                  <a:pt x="14714" y="3260"/>
                  <a:pt x="14721" y="3327"/>
                </a:cubicBezTo>
                <a:cubicBezTo>
                  <a:pt x="14727" y="3395"/>
                  <a:pt x="14740" y="3468"/>
                  <a:pt x="14766" y="3551"/>
                </a:cubicBezTo>
                <a:cubicBezTo>
                  <a:pt x="14805" y="3717"/>
                  <a:pt x="14805" y="3820"/>
                  <a:pt x="14792" y="3882"/>
                </a:cubicBezTo>
                <a:cubicBezTo>
                  <a:pt x="14779" y="3945"/>
                  <a:pt x="14727" y="4132"/>
                  <a:pt x="14701" y="4215"/>
                </a:cubicBezTo>
                <a:cubicBezTo>
                  <a:pt x="14675" y="4319"/>
                  <a:pt x="14387" y="4379"/>
                  <a:pt x="14296" y="4379"/>
                </a:cubicBezTo>
                <a:cubicBezTo>
                  <a:pt x="14204" y="4379"/>
                  <a:pt x="14127" y="4298"/>
                  <a:pt x="14075" y="4215"/>
                </a:cubicBezTo>
                <a:cubicBezTo>
                  <a:pt x="14049" y="4163"/>
                  <a:pt x="14032" y="4085"/>
                  <a:pt x="14016" y="4006"/>
                </a:cubicBezTo>
                <a:cubicBezTo>
                  <a:pt x="13999" y="3928"/>
                  <a:pt x="13982" y="3850"/>
                  <a:pt x="13956" y="3798"/>
                </a:cubicBezTo>
                <a:cubicBezTo>
                  <a:pt x="13930" y="3736"/>
                  <a:pt x="13894" y="3689"/>
                  <a:pt x="13867" y="3642"/>
                </a:cubicBezTo>
                <a:cubicBezTo>
                  <a:pt x="13839" y="3596"/>
                  <a:pt x="13820" y="3550"/>
                  <a:pt x="13827" y="3487"/>
                </a:cubicBezTo>
                <a:cubicBezTo>
                  <a:pt x="13827" y="3425"/>
                  <a:pt x="13811" y="3358"/>
                  <a:pt x="13791" y="3293"/>
                </a:cubicBezTo>
                <a:cubicBezTo>
                  <a:pt x="13771" y="3228"/>
                  <a:pt x="13748" y="3166"/>
                  <a:pt x="13735" y="3114"/>
                </a:cubicBezTo>
                <a:cubicBezTo>
                  <a:pt x="13709" y="3031"/>
                  <a:pt x="13721" y="2928"/>
                  <a:pt x="13708" y="2845"/>
                </a:cubicBezTo>
                <a:cubicBezTo>
                  <a:pt x="13695" y="2762"/>
                  <a:pt x="13683" y="2659"/>
                  <a:pt x="13670" y="2762"/>
                </a:cubicBezTo>
                <a:cubicBezTo>
                  <a:pt x="13657" y="2804"/>
                  <a:pt x="13657" y="2861"/>
                  <a:pt x="13656" y="2923"/>
                </a:cubicBezTo>
                <a:cubicBezTo>
                  <a:pt x="13656" y="2985"/>
                  <a:pt x="13656" y="3052"/>
                  <a:pt x="13643" y="3114"/>
                </a:cubicBezTo>
                <a:cubicBezTo>
                  <a:pt x="13643" y="3119"/>
                  <a:pt x="13643" y="3123"/>
                  <a:pt x="13643" y="3126"/>
                </a:cubicBezTo>
                <a:cubicBezTo>
                  <a:pt x="13643" y="3129"/>
                  <a:pt x="13643" y="3131"/>
                  <a:pt x="13643" y="3134"/>
                </a:cubicBezTo>
                <a:cubicBezTo>
                  <a:pt x="13643" y="3134"/>
                  <a:pt x="13643" y="3135"/>
                  <a:pt x="13643" y="3135"/>
                </a:cubicBezTo>
                <a:cubicBezTo>
                  <a:pt x="13643" y="3135"/>
                  <a:pt x="13643" y="3136"/>
                  <a:pt x="13643" y="3136"/>
                </a:cubicBezTo>
                <a:cubicBezTo>
                  <a:pt x="13643" y="3139"/>
                  <a:pt x="13643" y="3141"/>
                  <a:pt x="13643" y="3144"/>
                </a:cubicBezTo>
                <a:cubicBezTo>
                  <a:pt x="13643" y="3147"/>
                  <a:pt x="13643" y="3151"/>
                  <a:pt x="13643" y="3156"/>
                </a:cubicBezTo>
                <a:cubicBezTo>
                  <a:pt x="13639" y="3153"/>
                  <a:pt x="13639" y="3153"/>
                  <a:pt x="13639" y="3153"/>
                </a:cubicBezTo>
                <a:cubicBezTo>
                  <a:pt x="13639" y="3153"/>
                  <a:pt x="13639" y="3153"/>
                  <a:pt x="13636" y="3151"/>
                </a:cubicBezTo>
                <a:cubicBezTo>
                  <a:pt x="13625" y="3176"/>
                  <a:pt x="13615" y="3187"/>
                  <a:pt x="13612" y="3209"/>
                </a:cubicBezTo>
                <a:cubicBezTo>
                  <a:pt x="13609" y="3232"/>
                  <a:pt x="13613" y="3267"/>
                  <a:pt x="13630" y="3339"/>
                </a:cubicBezTo>
                <a:cubicBezTo>
                  <a:pt x="13683" y="3546"/>
                  <a:pt x="13656" y="3611"/>
                  <a:pt x="13630" y="3652"/>
                </a:cubicBezTo>
                <a:cubicBezTo>
                  <a:pt x="13604" y="3694"/>
                  <a:pt x="13526" y="3796"/>
                  <a:pt x="13487" y="3796"/>
                </a:cubicBezTo>
                <a:cubicBezTo>
                  <a:pt x="13448" y="3816"/>
                  <a:pt x="13396" y="3817"/>
                  <a:pt x="13396" y="3899"/>
                </a:cubicBezTo>
                <a:cubicBezTo>
                  <a:pt x="13396" y="4003"/>
                  <a:pt x="13357" y="4169"/>
                  <a:pt x="13304" y="4210"/>
                </a:cubicBezTo>
                <a:cubicBezTo>
                  <a:pt x="13239" y="4251"/>
                  <a:pt x="13252" y="4334"/>
                  <a:pt x="13239" y="4375"/>
                </a:cubicBezTo>
                <a:cubicBezTo>
                  <a:pt x="13226" y="4416"/>
                  <a:pt x="13304" y="4480"/>
                  <a:pt x="13304" y="4583"/>
                </a:cubicBezTo>
                <a:cubicBezTo>
                  <a:pt x="13304" y="4666"/>
                  <a:pt x="13278" y="4707"/>
                  <a:pt x="13291" y="4789"/>
                </a:cubicBezTo>
                <a:cubicBezTo>
                  <a:pt x="13291" y="4810"/>
                  <a:pt x="13291" y="4821"/>
                  <a:pt x="13293" y="4829"/>
                </a:cubicBezTo>
                <a:cubicBezTo>
                  <a:pt x="13295" y="4837"/>
                  <a:pt x="13298" y="4842"/>
                  <a:pt x="13304" y="4852"/>
                </a:cubicBezTo>
                <a:cubicBezTo>
                  <a:pt x="13303" y="4855"/>
                  <a:pt x="13303" y="4855"/>
                  <a:pt x="13303" y="4855"/>
                </a:cubicBezTo>
                <a:cubicBezTo>
                  <a:pt x="13303" y="4855"/>
                  <a:pt x="13303" y="4855"/>
                  <a:pt x="13302" y="4857"/>
                </a:cubicBezTo>
                <a:cubicBezTo>
                  <a:pt x="13308" y="4887"/>
                  <a:pt x="13318" y="4911"/>
                  <a:pt x="13328" y="4933"/>
                </a:cubicBezTo>
                <a:cubicBezTo>
                  <a:pt x="13338" y="4955"/>
                  <a:pt x="13347" y="4976"/>
                  <a:pt x="13354" y="4996"/>
                </a:cubicBezTo>
                <a:cubicBezTo>
                  <a:pt x="13367" y="5047"/>
                  <a:pt x="13383" y="5079"/>
                  <a:pt x="13402" y="5092"/>
                </a:cubicBezTo>
                <a:cubicBezTo>
                  <a:pt x="13422" y="5106"/>
                  <a:pt x="13445" y="5101"/>
                  <a:pt x="13471" y="5080"/>
                </a:cubicBezTo>
                <a:cubicBezTo>
                  <a:pt x="13536" y="5059"/>
                  <a:pt x="13588" y="4956"/>
                  <a:pt x="13562" y="4894"/>
                </a:cubicBezTo>
                <a:cubicBezTo>
                  <a:pt x="13536" y="4832"/>
                  <a:pt x="13471" y="4852"/>
                  <a:pt x="13484" y="4707"/>
                </a:cubicBezTo>
                <a:cubicBezTo>
                  <a:pt x="13497" y="4645"/>
                  <a:pt x="13504" y="4588"/>
                  <a:pt x="13507" y="4541"/>
                </a:cubicBezTo>
                <a:cubicBezTo>
                  <a:pt x="13510" y="4495"/>
                  <a:pt x="13510" y="4459"/>
                  <a:pt x="13510" y="4438"/>
                </a:cubicBezTo>
                <a:cubicBezTo>
                  <a:pt x="13504" y="4428"/>
                  <a:pt x="13517" y="4407"/>
                  <a:pt x="13536" y="4394"/>
                </a:cubicBezTo>
                <a:cubicBezTo>
                  <a:pt x="13556" y="4381"/>
                  <a:pt x="13582" y="4376"/>
                  <a:pt x="13602" y="4397"/>
                </a:cubicBezTo>
                <a:cubicBezTo>
                  <a:pt x="13628" y="4407"/>
                  <a:pt x="13648" y="4370"/>
                  <a:pt x="13664" y="4352"/>
                </a:cubicBezTo>
                <a:cubicBezTo>
                  <a:pt x="13680" y="4333"/>
                  <a:pt x="13693" y="4333"/>
                  <a:pt x="13707" y="4416"/>
                </a:cubicBezTo>
                <a:cubicBezTo>
                  <a:pt x="13733" y="4561"/>
                  <a:pt x="13720" y="4686"/>
                  <a:pt x="13733" y="4748"/>
                </a:cubicBezTo>
                <a:cubicBezTo>
                  <a:pt x="13746" y="4810"/>
                  <a:pt x="13798" y="4871"/>
                  <a:pt x="13798" y="4954"/>
                </a:cubicBezTo>
                <a:cubicBezTo>
                  <a:pt x="13805" y="5006"/>
                  <a:pt x="13821" y="5058"/>
                  <a:pt x="13838" y="5097"/>
                </a:cubicBezTo>
                <a:cubicBezTo>
                  <a:pt x="13854" y="5137"/>
                  <a:pt x="13871" y="5162"/>
                  <a:pt x="13877" y="5162"/>
                </a:cubicBezTo>
                <a:cubicBezTo>
                  <a:pt x="13884" y="5173"/>
                  <a:pt x="13913" y="5204"/>
                  <a:pt x="13942" y="5214"/>
                </a:cubicBezTo>
                <a:cubicBezTo>
                  <a:pt x="13972" y="5224"/>
                  <a:pt x="14002" y="5213"/>
                  <a:pt x="14008" y="5141"/>
                </a:cubicBezTo>
                <a:cubicBezTo>
                  <a:pt x="14021" y="5078"/>
                  <a:pt x="14024" y="5021"/>
                  <a:pt x="14029" y="4967"/>
                </a:cubicBezTo>
                <a:cubicBezTo>
                  <a:pt x="14034" y="4912"/>
                  <a:pt x="14040" y="4861"/>
                  <a:pt x="14060" y="4809"/>
                </a:cubicBezTo>
                <a:cubicBezTo>
                  <a:pt x="14086" y="4684"/>
                  <a:pt x="14060" y="4666"/>
                  <a:pt x="14125" y="4666"/>
                </a:cubicBezTo>
                <a:cubicBezTo>
                  <a:pt x="14204" y="4666"/>
                  <a:pt x="14309" y="4666"/>
                  <a:pt x="14361" y="4666"/>
                </a:cubicBezTo>
                <a:cubicBezTo>
                  <a:pt x="14387" y="4676"/>
                  <a:pt x="14417" y="4686"/>
                  <a:pt x="14443" y="4689"/>
                </a:cubicBezTo>
                <a:cubicBezTo>
                  <a:pt x="14469" y="4691"/>
                  <a:pt x="14491" y="4686"/>
                  <a:pt x="14504" y="4666"/>
                </a:cubicBezTo>
                <a:cubicBezTo>
                  <a:pt x="14524" y="4655"/>
                  <a:pt x="14550" y="4629"/>
                  <a:pt x="14578" y="4614"/>
                </a:cubicBezTo>
                <a:cubicBezTo>
                  <a:pt x="14606" y="4598"/>
                  <a:pt x="14635" y="4593"/>
                  <a:pt x="14661" y="4624"/>
                </a:cubicBezTo>
                <a:cubicBezTo>
                  <a:pt x="14713" y="4707"/>
                  <a:pt x="14753" y="4810"/>
                  <a:pt x="14766" y="4872"/>
                </a:cubicBezTo>
                <a:cubicBezTo>
                  <a:pt x="14779" y="4934"/>
                  <a:pt x="14754" y="4975"/>
                  <a:pt x="14754" y="5037"/>
                </a:cubicBezTo>
                <a:cubicBezTo>
                  <a:pt x="14767" y="5077"/>
                  <a:pt x="14818" y="5039"/>
                  <a:pt x="14868" y="4959"/>
                </a:cubicBezTo>
                <a:cubicBezTo>
                  <a:pt x="14921" y="4876"/>
                  <a:pt x="15012" y="4794"/>
                  <a:pt x="14999" y="4690"/>
                </a:cubicBezTo>
                <a:cubicBezTo>
                  <a:pt x="14999" y="4649"/>
                  <a:pt x="14993" y="4612"/>
                  <a:pt x="14993" y="4573"/>
                </a:cubicBezTo>
                <a:cubicBezTo>
                  <a:pt x="14993" y="4534"/>
                  <a:pt x="14999" y="4492"/>
                  <a:pt x="15025" y="4440"/>
                </a:cubicBezTo>
                <a:cubicBezTo>
                  <a:pt x="15051" y="4399"/>
                  <a:pt x="15114" y="4337"/>
                  <a:pt x="15171" y="4277"/>
                </a:cubicBezTo>
                <a:cubicBezTo>
                  <a:pt x="15228" y="4218"/>
                  <a:pt x="15281" y="4161"/>
                  <a:pt x="15287" y="4130"/>
                </a:cubicBezTo>
                <a:cubicBezTo>
                  <a:pt x="15300" y="4089"/>
                  <a:pt x="15300" y="3995"/>
                  <a:pt x="15295" y="3910"/>
                </a:cubicBezTo>
                <a:cubicBezTo>
                  <a:pt x="15290" y="3825"/>
                  <a:pt x="15280" y="3748"/>
                  <a:pt x="15273" y="3737"/>
                </a:cubicBezTo>
                <a:cubicBezTo>
                  <a:pt x="15267" y="3737"/>
                  <a:pt x="15277" y="3716"/>
                  <a:pt x="15297" y="3716"/>
                </a:cubicBezTo>
                <a:cubicBezTo>
                  <a:pt x="15316" y="3716"/>
                  <a:pt x="15346" y="3736"/>
                  <a:pt x="15379" y="3819"/>
                </a:cubicBezTo>
                <a:cubicBezTo>
                  <a:pt x="15405" y="3902"/>
                  <a:pt x="15434" y="3954"/>
                  <a:pt x="15465" y="3993"/>
                </a:cubicBezTo>
                <a:cubicBezTo>
                  <a:pt x="15496" y="4032"/>
                  <a:pt x="15528" y="4058"/>
                  <a:pt x="15561" y="4089"/>
                </a:cubicBezTo>
                <a:cubicBezTo>
                  <a:pt x="15594" y="4109"/>
                  <a:pt x="15601" y="4166"/>
                  <a:pt x="15594" y="4233"/>
                </a:cubicBezTo>
                <a:cubicBezTo>
                  <a:pt x="15588" y="4300"/>
                  <a:pt x="15569" y="4378"/>
                  <a:pt x="15549" y="4440"/>
                </a:cubicBezTo>
                <a:cubicBezTo>
                  <a:pt x="15536" y="4513"/>
                  <a:pt x="15529" y="4565"/>
                  <a:pt x="15519" y="4594"/>
                </a:cubicBezTo>
                <a:cubicBezTo>
                  <a:pt x="15509" y="4623"/>
                  <a:pt x="15496" y="4628"/>
                  <a:pt x="15470" y="4607"/>
                </a:cubicBezTo>
                <a:cubicBezTo>
                  <a:pt x="15437" y="4576"/>
                  <a:pt x="15395" y="4556"/>
                  <a:pt x="15356" y="4545"/>
                </a:cubicBezTo>
                <a:cubicBezTo>
                  <a:pt x="15317" y="4534"/>
                  <a:pt x="15281" y="4534"/>
                  <a:pt x="15261" y="4544"/>
                </a:cubicBezTo>
                <a:cubicBezTo>
                  <a:pt x="15235" y="4565"/>
                  <a:pt x="15212" y="4581"/>
                  <a:pt x="15199" y="4602"/>
                </a:cubicBezTo>
                <a:cubicBezTo>
                  <a:pt x="15186" y="4623"/>
                  <a:pt x="15183" y="4649"/>
                  <a:pt x="15196" y="4690"/>
                </a:cubicBezTo>
                <a:cubicBezTo>
                  <a:pt x="15202" y="4721"/>
                  <a:pt x="15209" y="4752"/>
                  <a:pt x="15211" y="4783"/>
                </a:cubicBezTo>
                <a:cubicBezTo>
                  <a:pt x="15212" y="4814"/>
                  <a:pt x="15209" y="4846"/>
                  <a:pt x="15196" y="4877"/>
                </a:cubicBezTo>
                <a:cubicBezTo>
                  <a:pt x="15183" y="4918"/>
                  <a:pt x="15186" y="4965"/>
                  <a:pt x="15199" y="5006"/>
                </a:cubicBezTo>
                <a:cubicBezTo>
                  <a:pt x="15212" y="5048"/>
                  <a:pt x="15235" y="5084"/>
                  <a:pt x="15261" y="5104"/>
                </a:cubicBezTo>
                <a:cubicBezTo>
                  <a:pt x="15300" y="5146"/>
                  <a:pt x="15444" y="5167"/>
                  <a:pt x="15470" y="5104"/>
                </a:cubicBezTo>
                <a:cubicBezTo>
                  <a:pt x="15496" y="5042"/>
                  <a:pt x="15562" y="4815"/>
                  <a:pt x="15614" y="4877"/>
                </a:cubicBezTo>
                <a:cubicBezTo>
                  <a:pt x="15667" y="4939"/>
                  <a:pt x="15718" y="5000"/>
                  <a:pt x="15758" y="4937"/>
                </a:cubicBezTo>
                <a:cubicBezTo>
                  <a:pt x="15797" y="4875"/>
                  <a:pt x="15889" y="4980"/>
                  <a:pt x="15954" y="4918"/>
                </a:cubicBezTo>
                <a:cubicBezTo>
                  <a:pt x="15993" y="4887"/>
                  <a:pt x="16039" y="4861"/>
                  <a:pt x="16086" y="4856"/>
                </a:cubicBezTo>
                <a:cubicBezTo>
                  <a:pt x="16133" y="4850"/>
                  <a:pt x="16182" y="4866"/>
                  <a:pt x="16228" y="4918"/>
                </a:cubicBezTo>
                <a:cubicBezTo>
                  <a:pt x="16267" y="4960"/>
                  <a:pt x="16297" y="5016"/>
                  <a:pt x="16321" y="5049"/>
                </a:cubicBezTo>
                <a:cubicBezTo>
                  <a:pt x="16346" y="5083"/>
                  <a:pt x="16365" y="5093"/>
                  <a:pt x="16385" y="5041"/>
                </a:cubicBezTo>
                <a:cubicBezTo>
                  <a:pt x="16398" y="4979"/>
                  <a:pt x="16411" y="4943"/>
                  <a:pt x="16426" y="4920"/>
                </a:cubicBezTo>
                <a:cubicBezTo>
                  <a:pt x="16440" y="4897"/>
                  <a:pt x="16457" y="4887"/>
                  <a:pt x="16476" y="4877"/>
                </a:cubicBezTo>
                <a:cubicBezTo>
                  <a:pt x="16502" y="4856"/>
                  <a:pt x="16634" y="4877"/>
                  <a:pt x="16647" y="4918"/>
                </a:cubicBezTo>
                <a:cubicBezTo>
                  <a:pt x="16660" y="4960"/>
                  <a:pt x="16621" y="5000"/>
                  <a:pt x="16595" y="5041"/>
                </a:cubicBezTo>
                <a:cubicBezTo>
                  <a:pt x="16582" y="5072"/>
                  <a:pt x="16569" y="5098"/>
                  <a:pt x="16557" y="5122"/>
                </a:cubicBezTo>
                <a:cubicBezTo>
                  <a:pt x="16546" y="5145"/>
                  <a:pt x="16536" y="5166"/>
                  <a:pt x="16529" y="5187"/>
                </a:cubicBezTo>
                <a:cubicBezTo>
                  <a:pt x="16529" y="5228"/>
                  <a:pt x="16463" y="5187"/>
                  <a:pt x="16476" y="5228"/>
                </a:cubicBezTo>
                <a:cubicBezTo>
                  <a:pt x="16489" y="5270"/>
                  <a:pt x="16555" y="5458"/>
                  <a:pt x="16607" y="5396"/>
                </a:cubicBezTo>
                <a:cubicBezTo>
                  <a:pt x="16672" y="5333"/>
                  <a:pt x="16673" y="5291"/>
                  <a:pt x="16752" y="5291"/>
                </a:cubicBezTo>
                <a:cubicBezTo>
                  <a:pt x="16843" y="5291"/>
                  <a:pt x="16882" y="5312"/>
                  <a:pt x="16909" y="5374"/>
                </a:cubicBezTo>
                <a:cubicBezTo>
                  <a:pt x="16922" y="5436"/>
                  <a:pt x="16948" y="5520"/>
                  <a:pt x="17000" y="5478"/>
                </a:cubicBezTo>
                <a:cubicBezTo>
                  <a:pt x="17052" y="5437"/>
                  <a:pt x="17118" y="5436"/>
                  <a:pt x="17157" y="5415"/>
                </a:cubicBezTo>
                <a:cubicBezTo>
                  <a:pt x="17170" y="5405"/>
                  <a:pt x="17180" y="5384"/>
                  <a:pt x="17194" y="5374"/>
                </a:cubicBezTo>
                <a:cubicBezTo>
                  <a:pt x="17209" y="5364"/>
                  <a:pt x="17229" y="5365"/>
                  <a:pt x="17262" y="5396"/>
                </a:cubicBezTo>
                <a:cubicBezTo>
                  <a:pt x="17294" y="5437"/>
                  <a:pt x="17301" y="5473"/>
                  <a:pt x="17294" y="5509"/>
                </a:cubicBezTo>
                <a:cubicBezTo>
                  <a:pt x="17287" y="5546"/>
                  <a:pt x="17268" y="5582"/>
                  <a:pt x="17248" y="5623"/>
                </a:cubicBezTo>
                <a:cubicBezTo>
                  <a:pt x="17222" y="5654"/>
                  <a:pt x="17215" y="5690"/>
                  <a:pt x="17219" y="5723"/>
                </a:cubicBezTo>
                <a:cubicBezTo>
                  <a:pt x="17222" y="5756"/>
                  <a:pt x="17235" y="5787"/>
                  <a:pt x="17248" y="5807"/>
                </a:cubicBezTo>
                <a:cubicBezTo>
                  <a:pt x="17261" y="5818"/>
                  <a:pt x="17281" y="5797"/>
                  <a:pt x="17297" y="5767"/>
                </a:cubicBezTo>
                <a:cubicBezTo>
                  <a:pt x="17313" y="5736"/>
                  <a:pt x="17326" y="5695"/>
                  <a:pt x="17326" y="5664"/>
                </a:cubicBezTo>
                <a:cubicBezTo>
                  <a:pt x="17319" y="5633"/>
                  <a:pt x="17343" y="5628"/>
                  <a:pt x="17371" y="5636"/>
                </a:cubicBezTo>
                <a:cubicBezTo>
                  <a:pt x="17399" y="5643"/>
                  <a:pt x="17431" y="5663"/>
                  <a:pt x="17444" y="5684"/>
                </a:cubicBezTo>
                <a:cubicBezTo>
                  <a:pt x="17464" y="5704"/>
                  <a:pt x="17487" y="5674"/>
                  <a:pt x="17502" y="5627"/>
                </a:cubicBezTo>
                <a:cubicBezTo>
                  <a:pt x="17516" y="5581"/>
                  <a:pt x="17523" y="5520"/>
                  <a:pt x="17510" y="5478"/>
                </a:cubicBezTo>
                <a:cubicBezTo>
                  <a:pt x="17497" y="5426"/>
                  <a:pt x="17497" y="5374"/>
                  <a:pt x="17501" y="5327"/>
                </a:cubicBezTo>
                <a:cubicBezTo>
                  <a:pt x="17506" y="5281"/>
                  <a:pt x="17516" y="5240"/>
                  <a:pt x="17522" y="5209"/>
                </a:cubicBezTo>
                <a:cubicBezTo>
                  <a:pt x="17535" y="5126"/>
                  <a:pt x="17509" y="5064"/>
                  <a:pt x="17457" y="4981"/>
                </a:cubicBezTo>
                <a:cubicBezTo>
                  <a:pt x="17417" y="4918"/>
                  <a:pt x="17365" y="4856"/>
                  <a:pt x="17391" y="4731"/>
                </a:cubicBezTo>
                <a:cubicBezTo>
                  <a:pt x="17417" y="4628"/>
                  <a:pt x="17483" y="4482"/>
                  <a:pt x="17522" y="4586"/>
                </a:cubicBezTo>
                <a:cubicBezTo>
                  <a:pt x="17561" y="4689"/>
                  <a:pt x="17613" y="4918"/>
                  <a:pt x="17613" y="4981"/>
                </a:cubicBezTo>
                <a:cubicBezTo>
                  <a:pt x="17607" y="5022"/>
                  <a:pt x="17607" y="5063"/>
                  <a:pt x="17614" y="5091"/>
                </a:cubicBezTo>
                <a:cubicBezTo>
                  <a:pt x="17620" y="5119"/>
                  <a:pt x="17634" y="5134"/>
                  <a:pt x="17653" y="5124"/>
                </a:cubicBezTo>
                <a:cubicBezTo>
                  <a:pt x="17673" y="5124"/>
                  <a:pt x="17696" y="5140"/>
                  <a:pt x="17719" y="5164"/>
                </a:cubicBezTo>
                <a:cubicBezTo>
                  <a:pt x="17742" y="5187"/>
                  <a:pt x="17764" y="5219"/>
                  <a:pt x="17784" y="5250"/>
                </a:cubicBezTo>
                <a:cubicBezTo>
                  <a:pt x="17797" y="5281"/>
                  <a:pt x="17826" y="5291"/>
                  <a:pt x="17862" y="5314"/>
                </a:cubicBezTo>
                <a:cubicBezTo>
                  <a:pt x="17898" y="5337"/>
                  <a:pt x="17941" y="5373"/>
                  <a:pt x="17980" y="5456"/>
                </a:cubicBezTo>
                <a:cubicBezTo>
                  <a:pt x="18019" y="5529"/>
                  <a:pt x="18036" y="5575"/>
                  <a:pt x="18049" y="5619"/>
                </a:cubicBezTo>
                <a:cubicBezTo>
                  <a:pt x="18062" y="5663"/>
                  <a:pt x="18071" y="5704"/>
                  <a:pt x="18098" y="5766"/>
                </a:cubicBezTo>
                <a:cubicBezTo>
                  <a:pt x="18098" y="5776"/>
                  <a:pt x="18101" y="5787"/>
                  <a:pt x="18106" y="5797"/>
                </a:cubicBezTo>
                <a:cubicBezTo>
                  <a:pt x="18111" y="5807"/>
                  <a:pt x="18117" y="5817"/>
                  <a:pt x="18124" y="5827"/>
                </a:cubicBezTo>
                <a:cubicBezTo>
                  <a:pt x="18143" y="5868"/>
                  <a:pt x="18166" y="5894"/>
                  <a:pt x="18188" y="5922"/>
                </a:cubicBezTo>
                <a:cubicBezTo>
                  <a:pt x="18211" y="5950"/>
                  <a:pt x="18233" y="5981"/>
                  <a:pt x="18253" y="6033"/>
                </a:cubicBezTo>
                <a:cubicBezTo>
                  <a:pt x="18279" y="6095"/>
                  <a:pt x="18302" y="6142"/>
                  <a:pt x="18320" y="6191"/>
                </a:cubicBezTo>
                <a:cubicBezTo>
                  <a:pt x="18338" y="6241"/>
                  <a:pt x="18352" y="6292"/>
                  <a:pt x="18358" y="6365"/>
                </a:cubicBezTo>
                <a:cubicBezTo>
                  <a:pt x="18371" y="6438"/>
                  <a:pt x="18384" y="6510"/>
                  <a:pt x="18397" y="6554"/>
                </a:cubicBezTo>
                <a:cubicBezTo>
                  <a:pt x="18411" y="6597"/>
                  <a:pt x="18424" y="6613"/>
                  <a:pt x="18437" y="6571"/>
                </a:cubicBezTo>
                <a:cubicBezTo>
                  <a:pt x="18457" y="6530"/>
                  <a:pt x="18486" y="6493"/>
                  <a:pt x="18509" y="6452"/>
                </a:cubicBezTo>
                <a:cubicBezTo>
                  <a:pt x="18531" y="6411"/>
                  <a:pt x="18547" y="6364"/>
                  <a:pt x="18541" y="6302"/>
                </a:cubicBezTo>
                <a:cubicBezTo>
                  <a:pt x="18534" y="6250"/>
                  <a:pt x="18531" y="6167"/>
                  <a:pt x="18530" y="6087"/>
                </a:cubicBezTo>
                <a:cubicBezTo>
                  <a:pt x="18528" y="6007"/>
                  <a:pt x="18529" y="5929"/>
                  <a:pt x="18529" y="5887"/>
                </a:cubicBezTo>
                <a:cubicBezTo>
                  <a:pt x="18535" y="5846"/>
                  <a:pt x="18525" y="5795"/>
                  <a:pt x="18507" y="5756"/>
                </a:cubicBezTo>
                <a:cubicBezTo>
                  <a:pt x="18490" y="5717"/>
                  <a:pt x="18463" y="5690"/>
                  <a:pt x="18437" y="5701"/>
                </a:cubicBezTo>
                <a:cubicBezTo>
                  <a:pt x="18398" y="5721"/>
                  <a:pt x="18345" y="5660"/>
                  <a:pt x="18397" y="5577"/>
                </a:cubicBezTo>
                <a:cubicBezTo>
                  <a:pt x="18450" y="5495"/>
                  <a:pt x="18515" y="5495"/>
                  <a:pt x="18515" y="5412"/>
                </a:cubicBezTo>
                <a:cubicBezTo>
                  <a:pt x="18521" y="5361"/>
                  <a:pt x="18528" y="5309"/>
                  <a:pt x="18537" y="5262"/>
                </a:cubicBezTo>
                <a:cubicBezTo>
                  <a:pt x="18545" y="5216"/>
                  <a:pt x="18555" y="5174"/>
                  <a:pt x="18568" y="5143"/>
                </a:cubicBezTo>
                <a:cubicBezTo>
                  <a:pt x="18594" y="5102"/>
                  <a:pt x="18502" y="5102"/>
                  <a:pt x="18515" y="4957"/>
                </a:cubicBezTo>
                <a:cubicBezTo>
                  <a:pt x="18528" y="4812"/>
                  <a:pt x="18555" y="4728"/>
                  <a:pt x="18633" y="4707"/>
                </a:cubicBezTo>
                <a:cubicBezTo>
                  <a:pt x="18679" y="4697"/>
                  <a:pt x="18715" y="4681"/>
                  <a:pt x="18744" y="4657"/>
                </a:cubicBezTo>
                <a:cubicBezTo>
                  <a:pt x="18774" y="4634"/>
                  <a:pt x="18797" y="4603"/>
                  <a:pt x="18816" y="4561"/>
                </a:cubicBezTo>
                <a:cubicBezTo>
                  <a:pt x="18829" y="4520"/>
                  <a:pt x="18882" y="4416"/>
                  <a:pt x="18934" y="4305"/>
                </a:cubicBezTo>
                <a:cubicBezTo>
                  <a:pt x="18987" y="4193"/>
                  <a:pt x="19039" y="4074"/>
                  <a:pt x="19052" y="4001"/>
                </a:cubicBezTo>
                <a:cubicBezTo>
                  <a:pt x="19065" y="3939"/>
                  <a:pt x="19078" y="3882"/>
                  <a:pt x="19093" y="3851"/>
                </a:cubicBezTo>
                <a:cubicBezTo>
                  <a:pt x="19107" y="3820"/>
                  <a:pt x="19124" y="3815"/>
                  <a:pt x="19143" y="3856"/>
                </a:cubicBezTo>
                <a:cubicBezTo>
                  <a:pt x="19196" y="3939"/>
                  <a:pt x="19261" y="3960"/>
                  <a:pt x="19326" y="3960"/>
                </a:cubicBezTo>
                <a:cubicBezTo>
                  <a:pt x="19392" y="3960"/>
                  <a:pt x="19470" y="4105"/>
                  <a:pt x="19483" y="4188"/>
                </a:cubicBezTo>
                <a:cubicBezTo>
                  <a:pt x="19483" y="4292"/>
                  <a:pt x="19457" y="4438"/>
                  <a:pt x="19418" y="4542"/>
                </a:cubicBezTo>
                <a:cubicBezTo>
                  <a:pt x="19378" y="4646"/>
                  <a:pt x="19234" y="4830"/>
                  <a:pt x="19247" y="4913"/>
                </a:cubicBezTo>
                <a:cubicBezTo>
                  <a:pt x="19247" y="5017"/>
                  <a:pt x="19313" y="5059"/>
                  <a:pt x="19313" y="5162"/>
                </a:cubicBezTo>
                <a:cubicBezTo>
                  <a:pt x="19313" y="5266"/>
                  <a:pt x="19260" y="5557"/>
                  <a:pt x="19221" y="5640"/>
                </a:cubicBezTo>
                <a:cubicBezTo>
                  <a:pt x="19195" y="5681"/>
                  <a:pt x="19185" y="5739"/>
                  <a:pt x="19181" y="5801"/>
                </a:cubicBezTo>
                <a:cubicBezTo>
                  <a:pt x="19176" y="5863"/>
                  <a:pt x="19176" y="5930"/>
                  <a:pt x="19169" y="5992"/>
                </a:cubicBezTo>
                <a:cubicBezTo>
                  <a:pt x="19156" y="6096"/>
                  <a:pt x="19078" y="6281"/>
                  <a:pt x="19078" y="6302"/>
                </a:cubicBezTo>
                <a:cubicBezTo>
                  <a:pt x="19078" y="6343"/>
                  <a:pt x="19117" y="6553"/>
                  <a:pt x="19143" y="6615"/>
                </a:cubicBezTo>
                <a:cubicBezTo>
                  <a:pt x="19141" y="6662"/>
                  <a:pt x="19148" y="6708"/>
                  <a:pt x="19163" y="6746"/>
                </a:cubicBezTo>
                <a:cubicBezTo>
                  <a:pt x="19200" y="6840"/>
                  <a:pt x="19272" y="6864"/>
                  <a:pt x="19326" y="6801"/>
                </a:cubicBezTo>
                <a:cubicBezTo>
                  <a:pt x="19339" y="6718"/>
                  <a:pt x="19430" y="6676"/>
                  <a:pt x="19469" y="6676"/>
                </a:cubicBezTo>
                <a:cubicBezTo>
                  <a:pt x="19496" y="6676"/>
                  <a:pt x="19614" y="6615"/>
                  <a:pt x="19628" y="6697"/>
                </a:cubicBezTo>
                <a:cubicBezTo>
                  <a:pt x="19629" y="6740"/>
                  <a:pt x="19640" y="6780"/>
                  <a:pt x="19658" y="6808"/>
                </a:cubicBezTo>
                <a:cubicBezTo>
                  <a:pt x="19707" y="6881"/>
                  <a:pt x="19780" y="6857"/>
                  <a:pt x="19810" y="6758"/>
                </a:cubicBezTo>
                <a:cubicBezTo>
                  <a:pt x="19817" y="6727"/>
                  <a:pt x="19784" y="6691"/>
                  <a:pt x="19744" y="6652"/>
                </a:cubicBezTo>
                <a:cubicBezTo>
                  <a:pt x="19703" y="6613"/>
                  <a:pt x="19654" y="6571"/>
                  <a:pt x="19628" y="6530"/>
                </a:cubicBezTo>
                <a:cubicBezTo>
                  <a:pt x="19575" y="6426"/>
                  <a:pt x="19496" y="6447"/>
                  <a:pt x="19469" y="6489"/>
                </a:cubicBezTo>
                <a:cubicBezTo>
                  <a:pt x="19430" y="6551"/>
                  <a:pt x="19431" y="6427"/>
                  <a:pt x="19326" y="6447"/>
                </a:cubicBezTo>
                <a:cubicBezTo>
                  <a:pt x="19235" y="6468"/>
                  <a:pt x="19286" y="6385"/>
                  <a:pt x="19313" y="6302"/>
                </a:cubicBezTo>
                <a:cubicBezTo>
                  <a:pt x="19339" y="6219"/>
                  <a:pt x="19248" y="6117"/>
                  <a:pt x="19261" y="6055"/>
                </a:cubicBezTo>
                <a:cubicBezTo>
                  <a:pt x="19274" y="5993"/>
                  <a:pt x="19352" y="5805"/>
                  <a:pt x="19392" y="5722"/>
                </a:cubicBezTo>
                <a:cubicBezTo>
                  <a:pt x="19431" y="5640"/>
                  <a:pt x="19456" y="5475"/>
                  <a:pt x="19443" y="5371"/>
                </a:cubicBezTo>
                <a:cubicBezTo>
                  <a:pt x="19437" y="5309"/>
                  <a:pt x="19434" y="5236"/>
                  <a:pt x="19429" y="5171"/>
                </a:cubicBezTo>
                <a:cubicBezTo>
                  <a:pt x="19425" y="5105"/>
                  <a:pt x="19418" y="5049"/>
                  <a:pt x="19405" y="5017"/>
                </a:cubicBezTo>
                <a:cubicBezTo>
                  <a:pt x="19392" y="4997"/>
                  <a:pt x="19395" y="4971"/>
                  <a:pt x="19405" y="4942"/>
                </a:cubicBezTo>
                <a:cubicBezTo>
                  <a:pt x="19414" y="4914"/>
                  <a:pt x="19430" y="4884"/>
                  <a:pt x="19443" y="4852"/>
                </a:cubicBezTo>
                <a:cubicBezTo>
                  <a:pt x="19463" y="4832"/>
                  <a:pt x="19496" y="4795"/>
                  <a:pt x="19531" y="4759"/>
                </a:cubicBezTo>
                <a:cubicBezTo>
                  <a:pt x="19565" y="4722"/>
                  <a:pt x="19601" y="4686"/>
                  <a:pt x="19628" y="4666"/>
                </a:cubicBezTo>
                <a:cubicBezTo>
                  <a:pt x="19680" y="4603"/>
                  <a:pt x="19719" y="4582"/>
                  <a:pt x="19719" y="4499"/>
                </a:cubicBezTo>
                <a:cubicBezTo>
                  <a:pt x="19719" y="4416"/>
                  <a:pt x="19692" y="4230"/>
                  <a:pt x="19731" y="4188"/>
                </a:cubicBezTo>
                <a:cubicBezTo>
                  <a:pt x="19770" y="4147"/>
                  <a:pt x="19797" y="4211"/>
                  <a:pt x="19797" y="4356"/>
                </a:cubicBezTo>
                <a:cubicBezTo>
                  <a:pt x="19790" y="4428"/>
                  <a:pt x="19787" y="4495"/>
                  <a:pt x="19780" y="4554"/>
                </a:cubicBezTo>
                <a:cubicBezTo>
                  <a:pt x="19774" y="4614"/>
                  <a:pt x="19765" y="4665"/>
                  <a:pt x="19745" y="4707"/>
                </a:cubicBezTo>
                <a:cubicBezTo>
                  <a:pt x="19719" y="4748"/>
                  <a:pt x="19709" y="4805"/>
                  <a:pt x="19704" y="4862"/>
                </a:cubicBezTo>
                <a:cubicBezTo>
                  <a:pt x="19699" y="4919"/>
                  <a:pt x="19699" y="4976"/>
                  <a:pt x="19693" y="5017"/>
                </a:cubicBezTo>
                <a:cubicBezTo>
                  <a:pt x="19667" y="5100"/>
                  <a:pt x="19692" y="5142"/>
                  <a:pt x="19731" y="5204"/>
                </a:cubicBezTo>
                <a:cubicBezTo>
                  <a:pt x="19757" y="5245"/>
                  <a:pt x="19836" y="5287"/>
                  <a:pt x="19902" y="5308"/>
                </a:cubicBezTo>
                <a:cubicBezTo>
                  <a:pt x="19928" y="5329"/>
                  <a:pt x="19941" y="5349"/>
                  <a:pt x="19951" y="5375"/>
                </a:cubicBezTo>
                <a:cubicBezTo>
                  <a:pt x="19961" y="5401"/>
                  <a:pt x="19968" y="5432"/>
                  <a:pt x="19981" y="5473"/>
                </a:cubicBezTo>
                <a:cubicBezTo>
                  <a:pt x="20000" y="5504"/>
                  <a:pt x="20030" y="5499"/>
                  <a:pt x="20044" y="5473"/>
                </a:cubicBezTo>
                <a:cubicBezTo>
                  <a:pt x="20059" y="5447"/>
                  <a:pt x="20058" y="5401"/>
                  <a:pt x="20019" y="5349"/>
                </a:cubicBezTo>
                <a:cubicBezTo>
                  <a:pt x="19986" y="5287"/>
                  <a:pt x="19953" y="5251"/>
                  <a:pt x="19923" y="5220"/>
                </a:cubicBezTo>
                <a:cubicBezTo>
                  <a:pt x="19892" y="5189"/>
                  <a:pt x="19862" y="5163"/>
                  <a:pt x="19836" y="5121"/>
                </a:cubicBezTo>
                <a:cubicBezTo>
                  <a:pt x="19784" y="5018"/>
                  <a:pt x="19771" y="4852"/>
                  <a:pt x="19810" y="4789"/>
                </a:cubicBezTo>
                <a:cubicBezTo>
                  <a:pt x="19863" y="4706"/>
                  <a:pt x="19940" y="4768"/>
                  <a:pt x="19953" y="4872"/>
                </a:cubicBezTo>
                <a:cubicBezTo>
                  <a:pt x="19953" y="4924"/>
                  <a:pt x="19986" y="4955"/>
                  <a:pt x="20016" y="4957"/>
                </a:cubicBezTo>
                <a:cubicBezTo>
                  <a:pt x="20045" y="4960"/>
                  <a:pt x="20072" y="4934"/>
                  <a:pt x="20059" y="4872"/>
                </a:cubicBezTo>
                <a:cubicBezTo>
                  <a:pt x="20045" y="4820"/>
                  <a:pt x="20016" y="4779"/>
                  <a:pt x="20001" y="4746"/>
                </a:cubicBezTo>
                <a:cubicBezTo>
                  <a:pt x="19987" y="4712"/>
                  <a:pt x="19987" y="4686"/>
                  <a:pt x="20033" y="4666"/>
                </a:cubicBezTo>
                <a:cubicBezTo>
                  <a:pt x="20046" y="4655"/>
                  <a:pt x="20062" y="4645"/>
                  <a:pt x="20078" y="4637"/>
                </a:cubicBezTo>
                <a:cubicBezTo>
                  <a:pt x="20095" y="4630"/>
                  <a:pt x="20111" y="4624"/>
                  <a:pt x="20124" y="4624"/>
                </a:cubicBezTo>
                <a:cubicBezTo>
                  <a:pt x="20117" y="4707"/>
                  <a:pt x="20114" y="4749"/>
                  <a:pt x="20113" y="4769"/>
                </a:cubicBezTo>
                <a:cubicBezTo>
                  <a:pt x="20112" y="4790"/>
                  <a:pt x="20112" y="4789"/>
                  <a:pt x="20112" y="4789"/>
                </a:cubicBezTo>
                <a:cubicBezTo>
                  <a:pt x="20113" y="4790"/>
                  <a:pt x="20113" y="4791"/>
                  <a:pt x="20113" y="4791"/>
                </a:cubicBezTo>
                <a:cubicBezTo>
                  <a:pt x="20113" y="4791"/>
                  <a:pt x="20113" y="4791"/>
                  <a:pt x="20114" y="4792"/>
                </a:cubicBezTo>
                <a:cubicBezTo>
                  <a:pt x="20114" y="4792"/>
                  <a:pt x="20114" y="4791"/>
                  <a:pt x="20116" y="4771"/>
                </a:cubicBezTo>
                <a:cubicBezTo>
                  <a:pt x="20118" y="4750"/>
                  <a:pt x="20122" y="4709"/>
                  <a:pt x="20128" y="4627"/>
                </a:cubicBezTo>
                <a:cubicBezTo>
                  <a:pt x="20167" y="4617"/>
                  <a:pt x="20210" y="4617"/>
                  <a:pt x="20246" y="4629"/>
                </a:cubicBezTo>
                <a:cubicBezTo>
                  <a:pt x="20282" y="4642"/>
                  <a:pt x="20311" y="4668"/>
                  <a:pt x="20324" y="4709"/>
                </a:cubicBezTo>
                <a:cubicBezTo>
                  <a:pt x="20344" y="4782"/>
                  <a:pt x="20367" y="4855"/>
                  <a:pt x="20391" y="4917"/>
                </a:cubicBezTo>
                <a:cubicBezTo>
                  <a:pt x="20416" y="4980"/>
                  <a:pt x="20441" y="5032"/>
                  <a:pt x="20467" y="5063"/>
                </a:cubicBezTo>
                <a:cubicBezTo>
                  <a:pt x="20487" y="5094"/>
                  <a:pt x="20526" y="5089"/>
                  <a:pt x="20565" y="5086"/>
                </a:cubicBezTo>
                <a:cubicBezTo>
                  <a:pt x="20604" y="5083"/>
                  <a:pt x="20643" y="5082"/>
                  <a:pt x="20663" y="5124"/>
                </a:cubicBezTo>
                <a:cubicBezTo>
                  <a:pt x="20676" y="5155"/>
                  <a:pt x="20682" y="5176"/>
                  <a:pt x="20679" y="5207"/>
                </a:cubicBezTo>
                <a:cubicBezTo>
                  <a:pt x="20676" y="5238"/>
                  <a:pt x="20663" y="5279"/>
                  <a:pt x="20637" y="5352"/>
                </a:cubicBezTo>
                <a:cubicBezTo>
                  <a:pt x="20604" y="5424"/>
                  <a:pt x="20584" y="5477"/>
                  <a:pt x="20575" y="5516"/>
                </a:cubicBezTo>
                <a:cubicBezTo>
                  <a:pt x="20565" y="5555"/>
                  <a:pt x="20565" y="5581"/>
                  <a:pt x="20571" y="5601"/>
                </a:cubicBezTo>
                <a:cubicBezTo>
                  <a:pt x="20584" y="5632"/>
                  <a:pt x="20604" y="5622"/>
                  <a:pt x="20618" y="5627"/>
                </a:cubicBezTo>
                <a:cubicBezTo>
                  <a:pt x="20631" y="5633"/>
                  <a:pt x="20637" y="5654"/>
                  <a:pt x="20624" y="5747"/>
                </a:cubicBezTo>
                <a:cubicBezTo>
                  <a:pt x="20611" y="5933"/>
                  <a:pt x="20572" y="6037"/>
                  <a:pt x="20599" y="6120"/>
                </a:cubicBezTo>
                <a:cubicBezTo>
                  <a:pt x="20625" y="6203"/>
                  <a:pt x="20650" y="5975"/>
                  <a:pt x="20676" y="5934"/>
                </a:cubicBezTo>
                <a:cubicBezTo>
                  <a:pt x="20696" y="5923"/>
                  <a:pt x="20696" y="5856"/>
                  <a:pt x="20691" y="5778"/>
                </a:cubicBezTo>
                <a:cubicBezTo>
                  <a:pt x="20686" y="5700"/>
                  <a:pt x="20676" y="5612"/>
                  <a:pt x="20676" y="5560"/>
                </a:cubicBezTo>
                <a:cubicBezTo>
                  <a:pt x="20670" y="5508"/>
                  <a:pt x="20673" y="5462"/>
                  <a:pt x="20683" y="5415"/>
                </a:cubicBezTo>
                <a:cubicBezTo>
                  <a:pt x="20692" y="5368"/>
                  <a:pt x="20708" y="5321"/>
                  <a:pt x="20728" y="5269"/>
                </a:cubicBezTo>
                <a:cubicBezTo>
                  <a:pt x="20754" y="5218"/>
                  <a:pt x="20738" y="5140"/>
                  <a:pt x="20709" y="5065"/>
                </a:cubicBezTo>
                <a:cubicBezTo>
                  <a:pt x="20679" y="4990"/>
                  <a:pt x="20637" y="4918"/>
                  <a:pt x="20611" y="4877"/>
                </a:cubicBezTo>
                <a:cubicBezTo>
                  <a:pt x="20585" y="4825"/>
                  <a:pt x="20545" y="4778"/>
                  <a:pt x="20510" y="4728"/>
                </a:cubicBezTo>
                <a:cubicBezTo>
                  <a:pt x="20474" y="4678"/>
                  <a:pt x="20441" y="4626"/>
                  <a:pt x="20428" y="4564"/>
                </a:cubicBezTo>
                <a:cubicBezTo>
                  <a:pt x="20415" y="4491"/>
                  <a:pt x="20431" y="4440"/>
                  <a:pt x="20443" y="4388"/>
                </a:cubicBezTo>
                <a:cubicBezTo>
                  <a:pt x="20454" y="4337"/>
                  <a:pt x="20461" y="4285"/>
                  <a:pt x="20428" y="4212"/>
                </a:cubicBezTo>
                <a:cubicBezTo>
                  <a:pt x="20402" y="4130"/>
                  <a:pt x="20395" y="4041"/>
                  <a:pt x="20412" y="3976"/>
                </a:cubicBezTo>
                <a:cubicBezTo>
                  <a:pt x="20428" y="3911"/>
                  <a:pt x="20468" y="3870"/>
                  <a:pt x="20533" y="3880"/>
                </a:cubicBezTo>
                <a:cubicBezTo>
                  <a:pt x="20598" y="3880"/>
                  <a:pt x="20667" y="3886"/>
                  <a:pt x="20727" y="3891"/>
                </a:cubicBezTo>
                <a:cubicBezTo>
                  <a:pt x="20788" y="3897"/>
                  <a:pt x="20840" y="3902"/>
                  <a:pt x="20872" y="3902"/>
                </a:cubicBezTo>
                <a:cubicBezTo>
                  <a:pt x="20905" y="3892"/>
                  <a:pt x="20931" y="3876"/>
                  <a:pt x="20971" y="3857"/>
                </a:cubicBezTo>
                <a:cubicBezTo>
                  <a:pt x="21010" y="3839"/>
                  <a:pt x="21062" y="3819"/>
                  <a:pt x="21147" y="3798"/>
                </a:cubicBezTo>
                <a:cubicBezTo>
                  <a:pt x="21225" y="3788"/>
                  <a:pt x="21234" y="3741"/>
                  <a:pt x="21221" y="3697"/>
                </a:cubicBezTo>
                <a:cubicBezTo>
                  <a:pt x="21208" y="3653"/>
                  <a:pt x="21172" y="3611"/>
                  <a:pt x="21159" y="3611"/>
                </a:cubicBezTo>
                <a:cubicBezTo>
                  <a:pt x="21133" y="3591"/>
                  <a:pt x="21055" y="3446"/>
                  <a:pt x="21107" y="3446"/>
                </a:cubicBezTo>
                <a:cubicBezTo>
                  <a:pt x="21159" y="3446"/>
                  <a:pt x="21146" y="3385"/>
                  <a:pt x="21094" y="3322"/>
                </a:cubicBezTo>
                <a:cubicBezTo>
                  <a:pt x="21054" y="3260"/>
                  <a:pt x="21107" y="3155"/>
                  <a:pt x="21133" y="3197"/>
                </a:cubicBezTo>
                <a:cubicBezTo>
                  <a:pt x="21159" y="3238"/>
                  <a:pt x="21251" y="3219"/>
                  <a:pt x="21238" y="3136"/>
                </a:cubicBezTo>
                <a:cubicBezTo>
                  <a:pt x="21238" y="3053"/>
                  <a:pt x="21172" y="2927"/>
                  <a:pt x="21250" y="2927"/>
                </a:cubicBezTo>
                <a:cubicBezTo>
                  <a:pt x="21316" y="2928"/>
                  <a:pt x="21343" y="3012"/>
                  <a:pt x="21395" y="2908"/>
                </a:cubicBezTo>
                <a:cubicBezTo>
                  <a:pt x="21447" y="2805"/>
                  <a:pt x="21525" y="2659"/>
                  <a:pt x="21590" y="2680"/>
                </a:cubicBezTo>
                <a:cubicBezTo>
                  <a:pt x="21593" y="2680"/>
                  <a:pt x="21597" y="2677"/>
                  <a:pt x="21600" y="2677"/>
                </a:cubicBezTo>
                <a:lnTo>
                  <a:pt x="21600" y="0"/>
                </a:lnTo>
                <a:lnTo>
                  <a:pt x="0" y="0"/>
                </a:lnTo>
                <a:close/>
                <a:moveTo>
                  <a:pt x="10333" y="7272"/>
                </a:moveTo>
                <a:lnTo>
                  <a:pt x="10334" y="7277"/>
                </a:lnTo>
                <a:cubicBezTo>
                  <a:pt x="10371" y="7318"/>
                  <a:pt x="10389" y="7338"/>
                  <a:pt x="10398" y="7347"/>
                </a:cubicBezTo>
                <a:cubicBezTo>
                  <a:pt x="10407" y="7357"/>
                  <a:pt x="10406" y="7357"/>
                  <a:pt x="10408" y="7359"/>
                </a:cubicBezTo>
                <a:lnTo>
                  <a:pt x="10333" y="7272"/>
                </a:lnTo>
                <a:close/>
                <a:moveTo>
                  <a:pt x="9248" y="15456"/>
                </a:moveTo>
                <a:cubicBezTo>
                  <a:pt x="9242" y="15444"/>
                  <a:pt x="9212" y="15379"/>
                  <a:pt x="9212" y="15379"/>
                </a:cubicBezTo>
                <a:cubicBezTo>
                  <a:pt x="9212" y="15379"/>
                  <a:pt x="9209" y="15369"/>
                  <a:pt x="9207" y="15356"/>
                </a:cubicBezTo>
                <a:cubicBezTo>
                  <a:pt x="9206" y="15344"/>
                  <a:pt x="9206" y="15329"/>
                  <a:pt x="9212" y="15318"/>
                </a:cubicBezTo>
                <a:cubicBezTo>
                  <a:pt x="9212" y="15308"/>
                  <a:pt x="9232" y="15296"/>
                  <a:pt x="9252" y="15288"/>
                </a:cubicBezTo>
                <a:cubicBezTo>
                  <a:pt x="9271" y="15280"/>
                  <a:pt x="9291" y="15274"/>
                  <a:pt x="9291" y="15274"/>
                </a:cubicBezTo>
                <a:cubicBezTo>
                  <a:pt x="9291" y="15274"/>
                  <a:pt x="9291" y="15275"/>
                  <a:pt x="9284" y="15259"/>
                </a:cubicBezTo>
                <a:cubicBezTo>
                  <a:pt x="9278" y="15244"/>
                  <a:pt x="9264" y="15213"/>
                  <a:pt x="9238" y="15151"/>
                </a:cubicBezTo>
                <a:cubicBezTo>
                  <a:pt x="9238" y="15151"/>
                  <a:pt x="9238" y="15151"/>
                  <a:pt x="9235" y="15138"/>
                </a:cubicBezTo>
                <a:cubicBezTo>
                  <a:pt x="9232" y="15124"/>
                  <a:pt x="9225" y="15098"/>
                  <a:pt x="9212" y="15046"/>
                </a:cubicBezTo>
                <a:cubicBezTo>
                  <a:pt x="9212" y="15046"/>
                  <a:pt x="9212" y="15047"/>
                  <a:pt x="9211" y="15039"/>
                </a:cubicBezTo>
                <a:cubicBezTo>
                  <a:pt x="9209" y="15032"/>
                  <a:pt x="9206" y="15017"/>
                  <a:pt x="9200" y="14986"/>
                </a:cubicBezTo>
                <a:lnTo>
                  <a:pt x="9196" y="14983"/>
                </a:lnTo>
                <a:cubicBezTo>
                  <a:pt x="9202" y="15011"/>
                  <a:pt x="9205" y="15026"/>
                  <a:pt x="9206" y="15034"/>
                </a:cubicBezTo>
                <a:cubicBezTo>
                  <a:pt x="9208" y="15043"/>
                  <a:pt x="9208" y="15044"/>
                  <a:pt x="9208" y="15044"/>
                </a:cubicBezTo>
                <a:cubicBezTo>
                  <a:pt x="9221" y="15095"/>
                  <a:pt x="9228" y="15121"/>
                  <a:pt x="9231" y="15134"/>
                </a:cubicBezTo>
                <a:cubicBezTo>
                  <a:pt x="9234" y="15146"/>
                  <a:pt x="9234" y="15146"/>
                  <a:pt x="9234" y="15146"/>
                </a:cubicBezTo>
                <a:cubicBezTo>
                  <a:pt x="9260" y="15208"/>
                  <a:pt x="9273" y="15240"/>
                  <a:pt x="9279" y="15256"/>
                </a:cubicBezTo>
                <a:cubicBezTo>
                  <a:pt x="9286" y="15272"/>
                  <a:pt x="9286" y="15272"/>
                  <a:pt x="9286" y="15272"/>
                </a:cubicBezTo>
                <a:cubicBezTo>
                  <a:pt x="9286" y="15272"/>
                  <a:pt x="9266" y="15277"/>
                  <a:pt x="9247" y="15284"/>
                </a:cubicBezTo>
                <a:cubicBezTo>
                  <a:pt x="9228" y="15292"/>
                  <a:pt x="9208" y="15303"/>
                  <a:pt x="9208" y="15313"/>
                </a:cubicBezTo>
                <a:cubicBezTo>
                  <a:pt x="9202" y="15323"/>
                  <a:pt x="9201" y="15339"/>
                  <a:pt x="9203" y="15351"/>
                </a:cubicBezTo>
                <a:cubicBezTo>
                  <a:pt x="9205" y="15364"/>
                  <a:pt x="9208" y="15374"/>
                  <a:pt x="9208" y="15374"/>
                </a:cubicBezTo>
                <a:lnTo>
                  <a:pt x="9248" y="15456"/>
                </a:lnTo>
                <a:close/>
                <a:moveTo>
                  <a:pt x="9760" y="17013"/>
                </a:moveTo>
                <a:cubicBezTo>
                  <a:pt x="9763" y="16991"/>
                  <a:pt x="9811" y="16954"/>
                  <a:pt x="9811" y="16954"/>
                </a:cubicBezTo>
                <a:cubicBezTo>
                  <a:pt x="9844" y="17006"/>
                  <a:pt x="9860" y="17032"/>
                  <a:pt x="9868" y="17045"/>
                </a:cubicBezTo>
                <a:cubicBezTo>
                  <a:pt x="9876" y="17058"/>
                  <a:pt x="9876" y="17059"/>
                  <a:pt x="9876" y="17059"/>
                </a:cubicBezTo>
                <a:cubicBezTo>
                  <a:pt x="9876" y="17059"/>
                  <a:pt x="9877" y="17057"/>
                  <a:pt x="9877" y="17055"/>
                </a:cubicBezTo>
                <a:cubicBezTo>
                  <a:pt x="9877" y="17053"/>
                  <a:pt x="9878" y="17051"/>
                  <a:pt x="9878" y="17051"/>
                </a:cubicBezTo>
                <a:cubicBezTo>
                  <a:pt x="9847" y="17003"/>
                  <a:pt x="9831" y="16977"/>
                  <a:pt x="9822" y="16964"/>
                </a:cubicBezTo>
                <a:cubicBezTo>
                  <a:pt x="9813" y="16950"/>
                  <a:pt x="9812" y="16949"/>
                  <a:pt x="9812" y="16949"/>
                </a:cubicBezTo>
                <a:cubicBezTo>
                  <a:pt x="9812" y="16949"/>
                  <a:pt x="9799" y="16960"/>
                  <a:pt x="9786" y="16973"/>
                </a:cubicBezTo>
                <a:cubicBezTo>
                  <a:pt x="9773" y="16986"/>
                  <a:pt x="9760" y="17002"/>
                  <a:pt x="9760" y="17013"/>
                </a:cubicBezTo>
                <a:close/>
                <a:moveTo>
                  <a:pt x="15722" y="14234"/>
                </a:moveTo>
                <a:cubicBezTo>
                  <a:pt x="15748" y="14162"/>
                  <a:pt x="15762" y="14126"/>
                  <a:pt x="15768" y="14109"/>
                </a:cubicBezTo>
                <a:cubicBezTo>
                  <a:pt x="15775" y="14091"/>
                  <a:pt x="15775" y="14091"/>
                  <a:pt x="15775" y="14091"/>
                </a:cubicBezTo>
                <a:cubicBezTo>
                  <a:pt x="15749" y="14019"/>
                  <a:pt x="15736" y="13983"/>
                  <a:pt x="15729" y="13964"/>
                </a:cubicBezTo>
                <a:cubicBezTo>
                  <a:pt x="15722" y="13946"/>
                  <a:pt x="15722" y="13946"/>
                  <a:pt x="15722" y="13946"/>
                </a:cubicBezTo>
                <a:cubicBezTo>
                  <a:pt x="15676" y="13925"/>
                  <a:pt x="15654" y="13915"/>
                  <a:pt x="15642" y="13909"/>
                </a:cubicBezTo>
                <a:cubicBezTo>
                  <a:pt x="15631" y="13904"/>
                  <a:pt x="15631" y="13904"/>
                  <a:pt x="15631" y="13904"/>
                </a:cubicBezTo>
                <a:cubicBezTo>
                  <a:pt x="15591" y="13884"/>
                  <a:pt x="15572" y="13873"/>
                  <a:pt x="15562" y="13868"/>
                </a:cubicBezTo>
                <a:cubicBezTo>
                  <a:pt x="15553" y="13863"/>
                  <a:pt x="15553" y="13863"/>
                  <a:pt x="15553" y="13863"/>
                </a:cubicBezTo>
                <a:cubicBezTo>
                  <a:pt x="15556" y="13856"/>
                  <a:pt x="15552" y="13847"/>
                  <a:pt x="15547" y="13850"/>
                </a:cubicBezTo>
                <a:cubicBezTo>
                  <a:pt x="15541" y="13854"/>
                  <a:pt x="15543" y="13868"/>
                  <a:pt x="15549" y="13868"/>
                </a:cubicBezTo>
                <a:cubicBezTo>
                  <a:pt x="15588" y="13889"/>
                  <a:pt x="15608" y="13899"/>
                  <a:pt x="15617" y="13904"/>
                </a:cubicBezTo>
                <a:cubicBezTo>
                  <a:pt x="15627" y="13910"/>
                  <a:pt x="15627" y="13909"/>
                  <a:pt x="15627" y="13909"/>
                </a:cubicBezTo>
                <a:cubicBezTo>
                  <a:pt x="15673" y="13930"/>
                  <a:pt x="15696" y="13940"/>
                  <a:pt x="15707" y="13946"/>
                </a:cubicBezTo>
                <a:cubicBezTo>
                  <a:pt x="15719" y="13951"/>
                  <a:pt x="15719" y="13951"/>
                  <a:pt x="15719" y="13951"/>
                </a:cubicBezTo>
                <a:cubicBezTo>
                  <a:pt x="15745" y="14023"/>
                  <a:pt x="15759" y="14059"/>
                  <a:pt x="15765" y="14078"/>
                </a:cubicBezTo>
                <a:cubicBezTo>
                  <a:pt x="15771" y="14096"/>
                  <a:pt x="15771" y="14096"/>
                  <a:pt x="15771" y="14096"/>
                </a:cubicBezTo>
                <a:lnTo>
                  <a:pt x="15722" y="14234"/>
                </a:lnTo>
                <a:close/>
                <a:moveTo>
                  <a:pt x="19418" y="1231"/>
                </a:moveTo>
                <a:cubicBezTo>
                  <a:pt x="19522" y="1210"/>
                  <a:pt x="19521" y="1396"/>
                  <a:pt x="19495" y="1541"/>
                </a:cubicBezTo>
                <a:cubicBezTo>
                  <a:pt x="19469" y="1665"/>
                  <a:pt x="19365" y="1727"/>
                  <a:pt x="19326" y="1727"/>
                </a:cubicBezTo>
                <a:cubicBezTo>
                  <a:pt x="19287" y="1727"/>
                  <a:pt x="19103" y="1873"/>
                  <a:pt x="18999" y="1873"/>
                </a:cubicBezTo>
                <a:cubicBezTo>
                  <a:pt x="18947" y="1863"/>
                  <a:pt x="18894" y="1857"/>
                  <a:pt x="18834" y="1864"/>
                </a:cubicBezTo>
                <a:cubicBezTo>
                  <a:pt x="18773" y="1872"/>
                  <a:pt x="18705" y="1892"/>
                  <a:pt x="18620" y="1934"/>
                </a:cubicBezTo>
                <a:cubicBezTo>
                  <a:pt x="18535" y="1965"/>
                  <a:pt x="18499" y="2006"/>
                  <a:pt x="18479" y="2046"/>
                </a:cubicBezTo>
                <a:cubicBezTo>
                  <a:pt x="18460" y="2085"/>
                  <a:pt x="18457" y="2121"/>
                  <a:pt x="18437" y="2142"/>
                </a:cubicBezTo>
                <a:cubicBezTo>
                  <a:pt x="18418" y="2173"/>
                  <a:pt x="18378" y="2205"/>
                  <a:pt x="18339" y="2231"/>
                </a:cubicBezTo>
                <a:cubicBezTo>
                  <a:pt x="18300" y="2257"/>
                  <a:pt x="18260" y="2277"/>
                  <a:pt x="18241" y="2287"/>
                </a:cubicBezTo>
                <a:cubicBezTo>
                  <a:pt x="18215" y="2308"/>
                  <a:pt x="18123" y="2411"/>
                  <a:pt x="18084" y="2452"/>
                </a:cubicBezTo>
                <a:cubicBezTo>
                  <a:pt x="18045" y="2494"/>
                  <a:pt x="17876" y="2702"/>
                  <a:pt x="17863" y="2743"/>
                </a:cubicBezTo>
                <a:cubicBezTo>
                  <a:pt x="17850" y="2764"/>
                  <a:pt x="17820" y="2770"/>
                  <a:pt x="17791" y="2775"/>
                </a:cubicBezTo>
                <a:cubicBezTo>
                  <a:pt x="17761" y="2780"/>
                  <a:pt x="17732" y="2786"/>
                  <a:pt x="17719" y="2806"/>
                </a:cubicBezTo>
                <a:cubicBezTo>
                  <a:pt x="17706" y="2837"/>
                  <a:pt x="17686" y="2858"/>
                  <a:pt x="17663" y="2884"/>
                </a:cubicBezTo>
                <a:cubicBezTo>
                  <a:pt x="17640" y="2910"/>
                  <a:pt x="17614" y="2941"/>
                  <a:pt x="17587" y="2993"/>
                </a:cubicBezTo>
                <a:cubicBezTo>
                  <a:pt x="17555" y="3035"/>
                  <a:pt x="17529" y="3076"/>
                  <a:pt x="17504" y="3117"/>
                </a:cubicBezTo>
                <a:cubicBezTo>
                  <a:pt x="17480" y="3158"/>
                  <a:pt x="17457" y="3199"/>
                  <a:pt x="17431" y="3240"/>
                </a:cubicBezTo>
                <a:cubicBezTo>
                  <a:pt x="17405" y="3292"/>
                  <a:pt x="17392" y="3344"/>
                  <a:pt x="17385" y="3396"/>
                </a:cubicBezTo>
                <a:cubicBezTo>
                  <a:pt x="17379" y="3447"/>
                  <a:pt x="17379" y="3499"/>
                  <a:pt x="17379" y="3551"/>
                </a:cubicBezTo>
                <a:cubicBezTo>
                  <a:pt x="17372" y="3613"/>
                  <a:pt x="17366" y="3670"/>
                  <a:pt x="17361" y="3719"/>
                </a:cubicBezTo>
                <a:cubicBezTo>
                  <a:pt x="17356" y="3769"/>
                  <a:pt x="17353" y="3810"/>
                  <a:pt x="17353" y="3841"/>
                </a:cubicBezTo>
                <a:cubicBezTo>
                  <a:pt x="17346" y="3883"/>
                  <a:pt x="17343" y="3945"/>
                  <a:pt x="17348" y="4009"/>
                </a:cubicBezTo>
                <a:cubicBezTo>
                  <a:pt x="17353" y="4074"/>
                  <a:pt x="17367" y="4141"/>
                  <a:pt x="17393" y="4193"/>
                </a:cubicBezTo>
                <a:cubicBezTo>
                  <a:pt x="17419" y="4255"/>
                  <a:pt x="17406" y="4297"/>
                  <a:pt x="17381" y="4320"/>
                </a:cubicBezTo>
                <a:cubicBezTo>
                  <a:pt x="17357" y="4343"/>
                  <a:pt x="17321" y="4349"/>
                  <a:pt x="17301" y="4339"/>
                </a:cubicBezTo>
                <a:cubicBezTo>
                  <a:pt x="17288" y="4318"/>
                  <a:pt x="17262" y="4297"/>
                  <a:pt x="17233" y="4274"/>
                </a:cubicBezTo>
                <a:cubicBezTo>
                  <a:pt x="17203" y="4250"/>
                  <a:pt x="17171" y="4224"/>
                  <a:pt x="17144" y="4193"/>
                </a:cubicBezTo>
                <a:cubicBezTo>
                  <a:pt x="17125" y="4162"/>
                  <a:pt x="17099" y="4126"/>
                  <a:pt x="17074" y="4095"/>
                </a:cubicBezTo>
                <a:cubicBezTo>
                  <a:pt x="17050" y="4064"/>
                  <a:pt x="17026" y="4038"/>
                  <a:pt x="17013" y="4028"/>
                </a:cubicBezTo>
                <a:cubicBezTo>
                  <a:pt x="17007" y="4018"/>
                  <a:pt x="16994" y="3987"/>
                  <a:pt x="16981" y="3951"/>
                </a:cubicBezTo>
                <a:cubicBezTo>
                  <a:pt x="16968" y="3914"/>
                  <a:pt x="16954" y="3872"/>
                  <a:pt x="16948" y="3841"/>
                </a:cubicBezTo>
                <a:cubicBezTo>
                  <a:pt x="16948" y="3821"/>
                  <a:pt x="16958" y="3800"/>
                  <a:pt x="16972" y="3782"/>
                </a:cubicBezTo>
                <a:cubicBezTo>
                  <a:pt x="16987" y="3764"/>
                  <a:pt x="17006" y="3748"/>
                  <a:pt x="17026" y="3737"/>
                </a:cubicBezTo>
                <a:cubicBezTo>
                  <a:pt x="17045" y="3717"/>
                  <a:pt x="17052" y="3675"/>
                  <a:pt x="17054" y="3631"/>
                </a:cubicBezTo>
                <a:cubicBezTo>
                  <a:pt x="17056" y="3587"/>
                  <a:pt x="17053" y="3540"/>
                  <a:pt x="17053" y="3509"/>
                </a:cubicBezTo>
                <a:cubicBezTo>
                  <a:pt x="17047" y="3478"/>
                  <a:pt x="17037" y="3462"/>
                  <a:pt x="17028" y="3462"/>
                </a:cubicBezTo>
                <a:cubicBezTo>
                  <a:pt x="17020" y="3462"/>
                  <a:pt x="17013" y="3478"/>
                  <a:pt x="17013" y="3509"/>
                </a:cubicBezTo>
                <a:cubicBezTo>
                  <a:pt x="17007" y="3540"/>
                  <a:pt x="16984" y="3587"/>
                  <a:pt x="16961" y="3621"/>
                </a:cubicBezTo>
                <a:cubicBezTo>
                  <a:pt x="16938" y="3654"/>
                  <a:pt x="16915" y="3676"/>
                  <a:pt x="16909" y="3655"/>
                </a:cubicBezTo>
                <a:cubicBezTo>
                  <a:pt x="16902" y="3645"/>
                  <a:pt x="16895" y="3613"/>
                  <a:pt x="16896" y="3572"/>
                </a:cubicBezTo>
                <a:cubicBezTo>
                  <a:pt x="16896" y="3530"/>
                  <a:pt x="16903" y="3479"/>
                  <a:pt x="16922" y="3427"/>
                </a:cubicBezTo>
                <a:cubicBezTo>
                  <a:pt x="16942" y="3385"/>
                  <a:pt x="16964" y="3385"/>
                  <a:pt x="16981" y="3392"/>
                </a:cubicBezTo>
                <a:cubicBezTo>
                  <a:pt x="16997" y="3400"/>
                  <a:pt x="17007" y="3415"/>
                  <a:pt x="17000" y="3405"/>
                </a:cubicBezTo>
                <a:cubicBezTo>
                  <a:pt x="17000" y="3384"/>
                  <a:pt x="16948" y="3322"/>
                  <a:pt x="16909" y="3322"/>
                </a:cubicBezTo>
                <a:cubicBezTo>
                  <a:pt x="16882" y="3323"/>
                  <a:pt x="16870" y="3219"/>
                  <a:pt x="16883" y="3136"/>
                </a:cubicBezTo>
                <a:cubicBezTo>
                  <a:pt x="16896" y="3105"/>
                  <a:pt x="16915" y="3048"/>
                  <a:pt x="16938" y="3004"/>
                </a:cubicBezTo>
                <a:cubicBezTo>
                  <a:pt x="16961" y="2960"/>
                  <a:pt x="16987" y="2929"/>
                  <a:pt x="17013" y="2949"/>
                </a:cubicBezTo>
                <a:cubicBezTo>
                  <a:pt x="17046" y="2970"/>
                  <a:pt x="17063" y="2981"/>
                  <a:pt x="17079" y="2981"/>
                </a:cubicBezTo>
                <a:cubicBezTo>
                  <a:pt x="17095" y="2981"/>
                  <a:pt x="17112" y="2970"/>
                  <a:pt x="17144" y="2949"/>
                </a:cubicBezTo>
                <a:cubicBezTo>
                  <a:pt x="17171" y="2929"/>
                  <a:pt x="17180" y="2897"/>
                  <a:pt x="17188" y="2864"/>
                </a:cubicBezTo>
                <a:cubicBezTo>
                  <a:pt x="17196" y="2830"/>
                  <a:pt x="17203" y="2794"/>
                  <a:pt x="17222" y="2762"/>
                </a:cubicBezTo>
                <a:cubicBezTo>
                  <a:pt x="17222" y="2762"/>
                  <a:pt x="17225" y="2737"/>
                  <a:pt x="17232" y="2707"/>
                </a:cubicBezTo>
                <a:cubicBezTo>
                  <a:pt x="17239" y="2676"/>
                  <a:pt x="17248" y="2640"/>
                  <a:pt x="17262" y="2619"/>
                </a:cubicBezTo>
                <a:cubicBezTo>
                  <a:pt x="17275" y="2609"/>
                  <a:pt x="17291" y="2604"/>
                  <a:pt x="17305" y="2596"/>
                </a:cubicBezTo>
                <a:cubicBezTo>
                  <a:pt x="17320" y="2588"/>
                  <a:pt x="17333" y="2578"/>
                  <a:pt x="17339" y="2557"/>
                </a:cubicBezTo>
                <a:cubicBezTo>
                  <a:pt x="17346" y="2547"/>
                  <a:pt x="17359" y="2536"/>
                  <a:pt x="17384" y="2528"/>
                </a:cubicBezTo>
                <a:cubicBezTo>
                  <a:pt x="17408" y="2520"/>
                  <a:pt x="17444" y="2516"/>
                  <a:pt x="17496" y="2516"/>
                </a:cubicBezTo>
                <a:cubicBezTo>
                  <a:pt x="17548" y="2505"/>
                  <a:pt x="17552" y="2484"/>
                  <a:pt x="17548" y="2461"/>
                </a:cubicBezTo>
                <a:cubicBezTo>
                  <a:pt x="17545" y="2438"/>
                  <a:pt x="17536" y="2413"/>
                  <a:pt x="17562" y="2392"/>
                </a:cubicBezTo>
                <a:cubicBezTo>
                  <a:pt x="17581" y="2371"/>
                  <a:pt x="17578" y="2345"/>
                  <a:pt x="17572" y="2314"/>
                </a:cubicBezTo>
                <a:cubicBezTo>
                  <a:pt x="17565" y="2283"/>
                  <a:pt x="17555" y="2246"/>
                  <a:pt x="17562" y="2205"/>
                </a:cubicBezTo>
                <a:cubicBezTo>
                  <a:pt x="17575" y="2174"/>
                  <a:pt x="17604" y="2163"/>
                  <a:pt x="17638" y="2155"/>
                </a:cubicBezTo>
                <a:cubicBezTo>
                  <a:pt x="17673" y="2147"/>
                  <a:pt x="17712" y="2141"/>
                  <a:pt x="17744" y="2120"/>
                </a:cubicBezTo>
                <a:cubicBezTo>
                  <a:pt x="17783" y="2099"/>
                  <a:pt x="17806" y="2069"/>
                  <a:pt x="17828" y="2035"/>
                </a:cubicBezTo>
                <a:cubicBezTo>
                  <a:pt x="17849" y="2001"/>
                  <a:pt x="17868" y="1965"/>
                  <a:pt x="17901" y="1934"/>
                </a:cubicBezTo>
                <a:cubicBezTo>
                  <a:pt x="17934" y="1913"/>
                  <a:pt x="17960" y="1908"/>
                  <a:pt x="17980" y="1893"/>
                </a:cubicBezTo>
                <a:cubicBezTo>
                  <a:pt x="18000" y="1878"/>
                  <a:pt x="18013" y="1853"/>
                  <a:pt x="18020" y="1791"/>
                </a:cubicBezTo>
                <a:cubicBezTo>
                  <a:pt x="18033" y="1687"/>
                  <a:pt x="18045" y="1604"/>
                  <a:pt x="18084" y="1645"/>
                </a:cubicBezTo>
                <a:cubicBezTo>
                  <a:pt x="18123" y="1686"/>
                  <a:pt x="18150" y="1624"/>
                  <a:pt x="18203" y="1541"/>
                </a:cubicBezTo>
                <a:cubicBezTo>
                  <a:pt x="18268" y="1458"/>
                  <a:pt x="18384" y="1396"/>
                  <a:pt x="18489" y="1396"/>
                </a:cubicBezTo>
                <a:cubicBezTo>
                  <a:pt x="18593" y="1396"/>
                  <a:pt x="18633" y="1374"/>
                  <a:pt x="18711" y="1291"/>
                </a:cubicBezTo>
                <a:cubicBezTo>
                  <a:pt x="18744" y="1250"/>
                  <a:pt x="18783" y="1270"/>
                  <a:pt x="18822" y="1309"/>
                </a:cubicBezTo>
                <a:cubicBezTo>
                  <a:pt x="18862" y="1348"/>
                  <a:pt x="18901" y="1406"/>
                  <a:pt x="18934" y="1437"/>
                </a:cubicBezTo>
                <a:cubicBezTo>
                  <a:pt x="18960" y="1468"/>
                  <a:pt x="18993" y="1478"/>
                  <a:pt x="19032" y="1471"/>
                </a:cubicBezTo>
                <a:cubicBezTo>
                  <a:pt x="19071" y="1463"/>
                  <a:pt x="19117" y="1437"/>
                  <a:pt x="19169" y="1396"/>
                </a:cubicBezTo>
                <a:cubicBezTo>
                  <a:pt x="19287" y="1313"/>
                  <a:pt x="19313" y="1251"/>
                  <a:pt x="19418" y="1231"/>
                </a:cubicBezTo>
                <a:close/>
                <a:moveTo>
                  <a:pt x="19292" y="3533"/>
                </a:moveTo>
                <a:cubicBezTo>
                  <a:pt x="19332" y="3537"/>
                  <a:pt x="19388" y="3588"/>
                  <a:pt x="19378" y="3650"/>
                </a:cubicBezTo>
                <a:cubicBezTo>
                  <a:pt x="19371" y="3681"/>
                  <a:pt x="19375" y="3686"/>
                  <a:pt x="19382" y="3694"/>
                </a:cubicBezTo>
                <a:cubicBezTo>
                  <a:pt x="19389" y="3702"/>
                  <a:pt x="19399" y="3713"/>
                  <a:pt x="19405" y="3754"/>
                </a:cubicBezTo>
                <a:cubicBezTo>
                  <a:pt x="19405" y="3796"/>
                  <a:pt x="19389" y="3837"/>
                  <a:pt x="19366" y="3859"/>
                </a:cubicBezTo>
                <a:cubicBezTo>
                  <a:pt x="19343" y="3882"/>
                  <a:pt x="19313" y="3887"/>
                  <a:pt x="19287" y="3856"/>
                </a:cubicBezTo>
                <a:cubicBezTo>
                  <a:pt x="19254" y="3836"/>
                  <a:pt x="19235" y="3810"/>
                  <a:pt x="19223" y="3789"/>
                </a:cubicBezTo>
                <a:cubicBezTo>
                  <a:pt x="19212" y="3769"/>
                  <a:pt x="19209" y="3754"/>
                  <a:pt x="19209" y="3754"/>
                </a:cubicBezTo>
                <a:cubicBezTo>
                  <a:pt x="19209" y="3734"/>
                  <a:pt x="19235" y="3587"/>
                  <a:pt x="19261" y="3546"/>
                </a:cubicBezTo>
                <a:cubicBezTo>
                  <a:pt x="19267" y="3535"/>
                  <a:pt x="19279" y="3532"/>
                  <a:pt x="19292" y="3533"/>
                </a:cubicBezTo>
                <a:close/>
                <a:moveTo>
                  <a:pt x="16111" y="4047"/>
                </a:moveTo>
                <a:cubicBezTo>
                  <a:pt x="16176" y="4047"/>
                  <a:pt x="16229" y="4151"/>
                  <a:pt x="16242" y="4234"/>
                </a:cubicBezTo>
                <a:cubicBezTo>
                  <a:pt x="16248" y="4265"/>
                  <a:pt x="16245" y="4307"/>
                  <a:pt x="16228" y="4343"/>
                </a:cubicBezTo>
                <a:cubicBezTo>
                  <a:pt x="16212" y="4379"/>
                  <a:pt x="16182" y="4410"/>
                  <a:pt x="16137" y="4421"/>
                </a:cubicBezTo>
                <a:cubicBezTo>
                  <a:pt x="16032" y="4441"/>
                  <a:pt x="15940" y="4463"/>
                  <a:pt x="15940" y="4339"/>
                </a:cubicBezTo>
                <a:cubicBezTo>
                  <a:pt x="15940" y="4214"/>
                  <a:pt x="15940" y="4214"/>
                  <a:pt x="16032" y="4111"/>
                </a:cubicBezTo>
                <a:cubicBezTo>
                  <a:pt x="16032" y="4111"/>
                  <a:pt x="16059" y="4047"/>
                  <a:pt x="16111" y="4047"/>
                </a:cubicBezTo>
                <a:close/>
                <a:moveTo>
                  <a:pt x="20241" y="4894"/>
                </a:moveTo>
                <a:cubicBezTo>
                  <a:pt x="20276" y="4940"/>
                  <a:pt x="20292" y="4962"/>
                  <a:pt x="20300" y="4972"/>
                </a:cubicBezTo>
                <a:cubicBezTo>
                  <a:pt x="20308" y="4983"/>
                  <a:pt x="20308" y="4983"/>
                  <a:pt x="20311" y="4986"/>
                </a:cubicBezTo>
                <a:cubicBezTo>
                  <a:pt x="20308" y="4982"/>
                  <a:pt x="20308" y="4982"/>
                  <a:pt x="20300" y="4971"/>
                </a:cubicBezTo>
                <a:cubicBezTo>
                  <a:pt x="20293" y="4961"/>
                  <a:pt x="20278" y="4941"/>
                  <a:pt x="20245" y="4896"/>
                </a:cubicBezTo>
                <a:lnTo>
                  <a:pt x="20241" y="4894"/>
                </a:lnTo>
                <a:close/>
                <a:moveTo>
                  <a:pt x="13082" y="4935"/>
                </a:moveTo>
                <a:cubicBezTo>
                  <a:pt x="13082" y="4936"/>
                  <a:pt x="13082" y="4936"/>
                  <a:pt x="13082" y="4936"/>
                </a:cubicBezTo>
                <a:cubicBezTo>
                  <a:pt x="13082" y="4936"/>
                  <a:pt x="13082" y="4936"/>
                  <a:pt x="13082" y="4937"/>
                </a:cubicBezTo>
                <a:cubicBezTo>
                  <a:pt x="13135" y="4975"/>
                  <a:pt x="13164" y="4994"/>
                  <a:pt x="13179" y="5005"/>
                </a:cubicBezTo>
                <a:cubicBezTo>
                  <a:pt x="13194" y="5016"/>
                  <a:pt x="13195" y="5017"/>
                  <a:pt x="13195" y="5017"/>
                </a:cubicBezTo>
                <a:lnTo>
                  <a:pt x="13197" y="5015"/>
                </a:lnTo>
                <a:cubicBezTo>
                  <a:pt x="13142" y="4977"/>
                  <a:pt x="13113" y="4957"/>
                  <a:pt x="13098" y="4946"/>
                </a:cubicBezTo>
                <a:cubicBezTo>
                  <a:pt x="13083" y="4936"/>
                  <a:pt x="13082" y="4935"/>
                  <a:pt x="13082" y="4935"/>
                </a:cubicBezTo>
                <a:close/>
                <a:moveTo>
                  <a:pt x="20334" y="5017"/>
                </a:moveTo>
                <a:cubicBezTo>
                  <a:pt x="20314" y="5100"/>
                  <a:pt x="20304" y="5142"/>
                  <a:pt x="20299" y="5163"/>
                </a:cubicBezTo>
                <a:cubicBezTo>
                  <a:pt x="20294" y="5184"/>
                  <a:pt x="20294" y="5184"/>
                  <a:pt x="20294" y="5184"/>
                </a:cubicBezTo>
                <a:cubicBezTo>
                  <a:pt x="20296" y="5185"/>
                  <a:pt x="20296" y="5185"/>
                  <a:pt x="20296" y="5186"/>
                </a:cubicBezTo>
                <a:cubicBezTo>
                  <a:pt x="20296" y="5186"/>
                  <a:pt x="20296" y="5186"/>
                  <a:pt x="20297" y="5187"/>
                </a:cubicBezTo>
                <a:cubicBezTo>
                  <a:pt x="20297" y="5187"/>
                  <a:pt x="20297" y="5187"/>
                  <a:pt x="20302" y="5167"/>
                </a:cubicBezTo>
                <a:cubicBezTo>
                  <a:pt x="20307" y="5146"/>
                  <a:pt x="20317" y="5105"/>
                  <a:pt x="20337" y="5022"/>
                </a:cubicBezTo>
                <a:lnTo>
                  <a:pt x="20334" y="5017"/>
                </a:lnTo>
                <a:close/>
                <a:moveTo>
                  <a:pt x="11250" y="5143"/>
                </a:moveTo>
                <a:cubicBezTo>
                  <a:pt x="11250" y="5226"/>
                  <a:pt x="11301" y="5308"/>
                  <a:pt x="11353" y="5308"/>
                </a:cubicBezTo>
                <a:cubicBezTo>
                  <a:pt x="11405" y="5308"/>
                  <a:pt x="11444" y="5226"/>
                  <a:pt x="11444" y="5143"/>
                </a:cubicBezTo>
                <a:cubicBezTo>
                  <a:pt x="11444" y="5225"/>
                  <a:pt x="11404" y="5303"/>
                  <a:pt x="11353" y="5303"/>
                </a:cubicBezTo>
                <a:cubicBezTo>
                  <a:pt x="11301" y="5303"/>
                  <a:pt x="11250" y="5225"/>
                  <a:pt x="11250" y="5143"/>
                </a:cubicBezTo>
                <a:close/>
                <a:moveTo>
                  <a:pt x="20241" y="5162"/>
                </a:moveTo>
                <a:cubicBezTo>
                  <a:pt x="20202" y="5245"/>
                  <a:pt x="20182" y="5287"/>
                  <a:pt x="20173" y="5307"/>
                </a:cubicBezTo>
                <a:cubicBezTo>
                  <a:pt x="20163" y="5328"/>
                  <a:pt x="20163" y="5327"/>
                  <a:pt x="20163" y="5327"/>
                </a:cubicBezTo>
                <a:cubicBezTo>
                  <a:pt x="20189" y="5379"/>
                  <a:pt x="20203" y="5406"/>
                  <a:pt x="20209" y="5419"/>
                </a:cubicBezTo>
                <a:cubicBezTo>
                  <a:pt x="20215" y="5432"/>
                  <a:pt x="20215" y="5432"/>
                  <a:pt x="20215" y="5432"/>
                </a:cubicBezTo>
                <a:cubicBezTo>
                  <a:pt x="20217" y="5434"/>
                  <a:pt x="20217" y="5433"/>
                  <a:pt x="20217" y="5433"/>
                </a:cubicBezTo>
                <a:cubicBezTo>
                  <a:pt x="20218" y="5433"/>
                  <a:pt x="20218" y="5433"/>
                  <a:pt x="20219" y="5434"/>
                </a:cubicBezTo>
                <a:cubicBezTo>
                  <a:pt x="20219" y="5434"/>
                  <a:pt x="20219" y="5434"/>
                  <a:pt x="20213" y="5422"/>
                </a:cubicBezTo>
                <a:cubicBezTo>
                  <a:pt x="20206" y="5409"/>
                  <a:pt x="20194" y="5384"/>
                  <a:pt x="20168" y="5332"/>
                </a:cubicBezTo>
                <a:cubicBezTo>
                  <a:pt x="20168" y="5332"/>
                  <a:pt x="20167" y="5332"/>
                  <a:pt x="20177" y="5311"/>
                </a:cubicBezTo>
                <a:cubicBezTo>
                  <a:pt x="20187" y="5290"/>
                  <a:pt x="20206" y="5248"/>
                  <a:pt x="20245" y="5165"/>
                </a:cubicBezTo>
                <a:lnTo>
                  <a:pt x="20241" y="5162"/>
                </a:lnTo>
                <a:close/>
                <a:moveTo>
                  <a:pt x="20320" y="5536"/>
                </a:moveTo>
                <a:cubicBezTo>
                  <a:pt x="20320" y="5733"/>
                  <a:pt x="20320" y="5831"/>
                  <a:pt x="20320" y="5880"/>
                </a:cubicBezTo>
                <a:cubicBezTo>
                  <a:pt x="20320" y="5929"/>
                  <a:pt x="20320" y="5929"/>
                  <a:pt x="20320" y="5929"/>
                </a:cubicBezTo>
                <a:cubicBezTo>
                  <a:pt x="20274" y="5939"/>
                  <a:pt x="20252" y="5945"/>
                  <a:pt x="20240" y="5947"/>
                </a:cubicBezTo>
                <a:cubicBezTo>
                  <a:pt x="20229" y="5950"/>
                  <a:pt x="20229" y="5951"/>
                  <a:pt x="20229" y="5951"/>
                </a:cubicBezTo>
                <a:cubicBezTo>
                  <a:pt x="20138" y="6106"/>
                  <a:pt x="20092" y="6184"/>
                  <a:pt x="20069" y="6222"/>
                </a:cubicBezTo>
                <a:cubicBezTo>
                  <a:pt x="20046" y="6261"/>
                  <a:pt x="20046" y="6261"/>
                  <a:pt x="20046" y="6261"/>
                </a:cubicBezTo>
                <a:cubicBezTo>
                  <a:pt x="20046" y="6312"/>
                  <a:pt x="20046" y="6339"/>
                  <a:pt x="20046" y="6352"/>
                </a:cubicBezTo>
                <a:cubicBezTo>
                  <a:pt x="20046" y="6365"/>
                  <a:pt x="20046" y="6365"/>
                  <a:pt x="20046" y="6365"/>
                </a:cubicBezTo>
                <a:cubicBezTo>
                  <a:pt x="20099" y="6479"/>
                  <a:pt x="20124" y="6536"/>
                  <a:pt x="20137" y="6564"/>
                </a:cubicBezTo>
                <a:cubicBezTo>
                  <a:pt x="20150" y="6593"/>
                  <a:pt x="20150" y="6593"/>
                  <a:pt x="20150" y="6593"/>
                </a:cubicBezTo>
                <a:cubicBezTo>
                  <a:pt x="20151" y="6593"/>
                  <a:pt x="20151" y="6593"/>
                  <a:pt x="20151" y="6593"/>
                </a:cubicBezTo>
                <a:cubicBezTo>
                  <a:pt x="20151" y="6593"/>
                  <a:pt x="20151" y="6593"/>
                  <a:pt x="20152" y="6593"/>
                </a:cubicBezTo>
                <a:cubicBezTo>
                  <a:pt x="20152" y="6593"/>
                  <a:pt x="20152" y="6593"/>
                  <a:pt x="20139" y="6565"/>
                </a:cubicBezTo>
                <a:cubicBezTo>
                  <a:pt x="20126" y="6537"/>
                  <a:pt x="20101" y="6480"/>
                  <a:pt x="20049" y="6367"/>
                </a:cubicBezTo>
                <a:cubicBezTo>
                  <a:pt x="20049" y="6367"/>
                  <a:pt x="20049" y="6367"/>
                  <a:pt x="20049" y="6354"/>
                </a:cubicBezTo>
                <a:cubicBezTo>
                  <a:pt x="20049" y="6341"/>
                  <a:pt x="20049" y="6315"/>
                  <a:pt x="20049" y="6263"/>
                </a:cubicBezTo>
                <a:cubicBezTo>
                  <a:pt x="20049" y="6263"/>
                  <a:pt x="20049" y="6264"/>
                  <a:pt x="20072" y="6225"/>
                </a:cubicBezTo>
                <a:cubicBezTo>
                  <a:pt x="20094" y="6186"/>
                  <a:pt x="20140" y="6109"/>
                  <a:pt x="20232" y="5953"/>
                </a:cubicBezTo>
                <a:cubicBezTo>
                  <a:pt x="20232" y="5953"/>
                  <a:pt x="20232" y="5954"/>
                  <a:pt x="20244" y="5951"/>
                </a:cubicBezTo>
                <a:cubicBezTo>
                  <a:pt x="20256" y="5949"/>
                  <a:pt x="20279" y="5944"/>
                  <a:pt x="20324" y="5934"/>
                </a:cubicBezTo>
                <a:cubicBezTo>
                  <a:pt x="20324" y="5934"/>
                  <a:pt x="20324" y="5933"/>
                  <a:pt x="20324" y="5884"/>
                </a:cubicBezTo>
                <a:cubicBezTo>
                  <a:pt x="20324" y="5834"/>
                  <a:pt x="20324" y="5736"/>
                  <a:pt x="20324" y="5539"/>
                </a:cubicBezTo>
                <a:lnTo>
                  <a:pt x="20320" y="5536"/>
                </a:lnTo>
                <a:close/>
                <a:moveTo>
                  <a:pt x="11027" y="5722"/>
                </a:moveTo>
                <a:cubicBezTo>
                  <a:pt x="11015" y="5735"/>
                  <a:pt x="11013" y="5738"/>
                  <a:pt x="11011" y="5739"/>
                </a:cubicBezTo>
                <a:cubicBezTo>
                  <a:pt x="11010" y="5741"/>
                  <a:pt x="11010" y="5741"/>
                  <a:pt x="11004" y="5747"/>
                </a:cubicBezTo>
                <a:lnTo>
                  <a:pt x="11027" y="5725"/>
                </a:lnTo>
                <a:lnTo>
                  <a:pt x="11027" y="5722"/>
                </a:lnTo>
                <a:close/>
                <a:moveTo>
                  <a:pt x="15287" y="5725"/>
                </a:moveTo>
                <a:cubicBezTo>
                  <a:pt x="15275" y="5774"/>
                  <a:pt x="15268" y="5799"/>
                  <a:pt x="15265" y="5812"/>
                </a:cubicBezTo>
                <a:cubicBezTo>
                  <a:pt x="15262" y="5824"/>
                  <a:pt x="15263" y="5824"/>
                  <a:pt x="15263" y="5824"/>
                </a:cubicBezTo>
                <a:lnTo>
                  <a:pt x="15264" y="5824"/>
                </a:lnTo>
                <a:cubicBezTo>
                  <a:pt x="15276" y="5775"/>
                  <a:pt x="15282" y="5751"/>
                  <a:pt x="15285" y="5739"/>
                </a:cubicBezTo>
                <a:cubicBezTo>
                  <a:pt x="15288" y="5727"/>
                  <a:pt x="15289" y="5728"/>
                  <a:pt x="15289" y="5727"/>
                </a:cubicBezTo>
                <a:lnTo>
                  <a:pt x="15287" y="5725"/>
                </a:lnTo>
                <a:close/>
                <a:moveTo>
                  <a:pt x="10884" y="5783"/>
                </a:moveTo>
                <a:cubicBezTo>
                  <a:pt x="10854" y="5802"/>
                  <a:pt x="10838" y="5812"/>
                  <a:pt x="10829" y="5817"/>
                </a:cubicBezTo>
                <a:cubicBezTo>
                  <a:pt x="10821" y="5822"/>
                  <a:pt x="10820" y="5822"/>
                  <a:pt x="10820" y="5822"/>
                </a:cubicBezTo>
                <a:cubicBezTo>
                  <a:pt x="10800" y="5853"/>
                  <a:pt x="10790" y="5869"/>
                  <a:pt x="10785" y="5877"/>
                </a:cubicBezTo>
                <a:cubicBezTo>
                  <a:pt x="10781" y="5885"/>
                  <a:pt x="10780" y="5885"/>
                  <a:pt x="10780" y="5885"/>
                </a:cubicBezTo>
                <a:cubicBezTo>
                  <a:pt x="10780" y="5887"/>
                  <a:pt x="10780" y="5887"/>
                  <a:pt x="10780" y="5887"/>
                </a:cubicBezTo>
                <a:cubicBezTo>
                  <a:pt x="10779" y="5888"/>
                  <a:pt x="10780" y="5888"/>
                  <a:pt x="10779" y="5890"/>
                </a:cubicBezTo>
                <a:lnTo>
                  <a:pt x="10817" y="5832"/>
                </a:lnTo>
                <a:lnTo>
                  <a:pt x="10884" y="5783"/>
                </a:lnTo>
                <a:close/>
                <a:moveTo>
                  <a:pt x="15903" y="5812"/>
                </a:moveTo>
                <a:cubicBezTo>
                  <a:pt x="15896" y="5828"/>
                  <a:pt x="15889" y="5842"/>
                  <a:pt x="15884" y="5852"/>
                </a:cubicBezTo>
                <a:cubicBezTo>
                  <a:pt x="15878" y="5863"/>
                  <a:pt x="15875" y="5871"/>
                  <a:pt x="15875" y="5871"/>
                </a:cubicBezTo>
                <a:lnTo>
                  <a:pt x="15879" y="5871"/>
                </a:lnTo>
                <a:lnTo>
                  <a:pt x="15903" y="5812"/>
                </a:lnTo>
                <a:close/>
                <a:moveTo>
                  <a:pt x="11042" y="5827"/>
                </a:moveTo>
                <a:lnTo>
                  <a:pt x="11042" y="5832"/>
                </a:lnTo>
                <a:lnTo>
                  <a:pt x="11187" y="5832"/>
                </a:lnTo>
                <a:lnTo>
                  <a:pt x="11262" y="5890"/>
                </a:lnTo>
                <a:cubicBezTo>
                  <a:pt x="11223" y="5859"/>
                  <a:pt x="11203" y="5843"/>
                  <a:pt x="11194" y="5835"/>
                </a:cubicBezTo>
                <a:cubicBezTo>
                  <a:pt x="11184" y="5827"/>
                  <a:pt x="11184" y="5827"/>
                  <a:pt x="11184" y="5827"/>
                </a:cubicBezTo>
                <a:cubicBezTo>
                  <a:pt x="11113" y="5827"/>
                  <a:pt x="11077" y="5827"/>
                  <a:pt x="11060" y="5827"/>
                </a:cubicBezTo>
                <a:cubicBezTo>
                  <a:pt x="11042" y="5827"/>
                  <a:pt x="11042" y="5827"/>
                  <a:pt x="11042" y="5827"/>
                </a:cubicBezTo>
                <a:close/>
                <a:moveTo>
                  <a:pt x="15406" y="5851"/>
                </a:moveTo>
                <a:cubicBezTo>
                  <a:pt x="15393" y="5881"/>
                  <a:pt x="15389" y="5890"/>
                  <a:pt x="15387" y="5895"/>
                </a:cubicBezTo>
                <a:cubicBezTo>
                  <a:pt x="15385" y="5900"/>
                  <a:pt x="15385" y="5902"/>
                  <a:pt x="15380" y="5914"/>
                </a:cubicBezTo>
                <a:lnTo>
                  <a:pt x="15408" y="5851"/>
                </a:lnTo>
                <a:lnTo>
                  <a:pt x="15406" y="5851"/>
                </a:lnTo>
                <a:close/>
                <a:moveTo>
                  <a:pt x="12507" y="5907"/>
                </a:moveTo>
                <a:cubicBezTo>
                  <a:pt x="12448" y="5928"/>
                  <a:pt x="12419" y="5938"/>
                  <a:pt x="12404" y="5943"/>
                </a:cubicBezTo>
                <a:lnTo>
                  <a:pt x="12504" y="5912"/>
                </a:lnTo>
                <a:lnTo>
                  <a:pt x="12555" y="5989"/>
                </a:lnTo>
                <a:lnTo>
                  <a:pt x="12558" y="5989"/>
                </a:lnTo>
                <a:cubicBezTo>
                  <a:pt x="12532" y="5948"/>
                  <a:pt x="12519" y="5927"/>
                  <a:pt x="12513" y="5917"/>
                </a:cubicBezTo>
                <a:cubicBezTo>
                  <a:pt x="12507" y="5907"/>
                  <a:pt x="12507" y="5907"/>
                  <a:pt x="12507" y="5907"/>
                </a:cubicBezTo>
                <a:close/>
                <a:moveTo>
                  <a:pt x="11469" y="5931"/>
                </a:moveTo>
                <a:lnTo>
                  <a:pt x="11453" y="6040"/>
                </a:lnTo>
                <a:cubicBezTo>
                  <a:pt x="11457" y="6016"/>
                  <a:pt x="11461" y="5989"/>
                  <a:pt x="11464" y="5967"/>
                </a:cubicBezTo>
                <a:cubicBezTo>
                  <a:pt x="11468" y="5946"/>
                  <a:pt x="11470" y="5931"/>
                  <a:pt x="11470" y="5931"/>
                </a:cubicBezTo>
                <a:cubicBezTo>
                  <a:pt x="11470" y="5931"/>
                  <a:pt x="11470" y="5931"/>
                  <a:pt x="11470" y="5931"/>
                </a:cubicBezTo>
                <a:cubicBezTo>
                  <a:pt x="11470" y="5932"/>
                  <a:pt x="11469" y="5932"/>
                  <a:pt x="11469" y="5931"/>
                </a:cubicBezTo>
                <a:close/>
                <a:moveTo>
                  <a:pt x="12245" y="5989"/>
                </a:moveTo>
                <a:cubicBezTo>
                  <a:pt x="12244" y="5991"/>
                  <a:pt x="12244" y="5991"/>
                  <a:pt x="12244" y="5991"/>
                </a:cubicBezTo>
                <a:cubicBezTo>
                  <a:pt x="12244" y="5991"/>
                  <a:pt x="12244" y="5991"/>
                  <a:pt x="12243" y="5992"/>
                </a:cubicBezTo>
                <a:lnTo>
                  <a:pt x="12285" y="6016"/>
                </a:lnTo>
                <a:cubicBezTo>
                  <a:pt x="12277" y="6012"/>
                  <a:pt x="12267" y="6005"/>
                  <a:pt x="12259" y="5999"/>
                </a:cubicBezTo>
                <a:cubicBezTo>
                  <a:pt x="12251" y="5994"/>
                  <a:pt x="12245" y="5989"/>
                  <a:pt x="12245" y="5989"/>
                </a:cubicBezTo>
                <a:close/>
                <a:moveTo>
                  <a:pt x="12724" y="5989"/>
                </a:moveTo>
                <a:lnTo>
                  <a:pt x="12769" y="6118"/>
                </a:lnTo>
                <a:cubicBezTo>
                  <a:pt x="12757" y="6081"/>
                  <a:pt x="12747" y="6048"/>
                  <a:pt x="12740" y="6026"/>
                </a:cubicBezTo>
                <a:cubicBezTo>
                  <a:pt x="12733" y="6003"/>
                  <a:pt x="12729" y="5989"/>
                  <a:pt x="12729" y="5989"/>
                </a:cubicBezTo>
                <a:cubicBezTo>
                  <a:pt x="12726" y="5989"/>
                  <a:pt x="12726" y="5989"/>
                  <a:pt x="12726" y="5989"/>
                </a:cubicBezTo>
                <a:cubicBezTo>
                  <a:pt x="12726" y="5990"/>
                  <a:pt x="12726" y="5990"/>
                  <a:pt x="12724" y="5989"/>
                </a:cubicBezTo>
                <a:close/>
                <a:moveTo>
                  <a:pt x="18020" y="6057"/>
                </a:moveTo>
                <a:cubicBezTo>
                  <a:pt x="18065" y="6108"/>
                  <a:pt x="18087" y="6134"/>
                  <a:pt x="18099" y="6146"/>
                </a:cubicBezTo>
                <a:cubicBezTo>
                  <a:pt x="18110" y="6159"/>
                  <a:pt x="18110" y="6159"/>
                  <a:pt x="18110" y="6159"/>
                </a:cubicBezTo>
                <a:lnTo>
                  <a:pt x="18110" y="6157"/>
                </a:lnTo>
                <a:cubicBezTo>
                  <a:pt x="18065" y="6106"/>
                  <a:pt x="18042" y="6081"/>
                  <a:pt x="18031" y="6069"/>
                </a:cubicBezTo>
                <a:cubicBezTo>
                  <a:pt x="18020" y="6057"/>
                  <a:pt x="18020" y="6058"/>
                  <a:pt x="18020" y="6057"/>
                </a:cubicBezTo>
                <a:close/>
                <a:moveTo>
                  <a:pt x="11444" y="6096"/>
                </a:moveTo>
                <a:lnTo>
                  <a:pt x="11444" y="6101"/>
                </a:lnTo>
                <a:lnTo>
                  <a:pt x="11481" y="6159"/>
                </a:lnTo>
                <a:lnTo>
                  <a:pt x="11483" y="6157"/>
                </a:lnTo>
                <a:cubicBezTo>
                  <a:pt x="11465" y="6129"/>
                  <a:pt x="11455" y="6114"/>
                  <a:pt x="11450" y="6106"/>
                </a:cubicBezTo>
                <a:cubicBezTo>
                  <a:pt x="11445" y="6097"/>
                  <a:pt x="11444" y="6096"/>
                  <a:pt x="11444" y="6096"/>
                </a:cubicBezTo>
                <a:close/>
                <a:moveTo>
                  <a:pt x="11510" y="6118"/>
                </a:moveTo>
                <a:cubicBezTo>
                  <a:pt x="11502" y="6131"/>
                  <a:pt x="11498" y="6137"/>
                  <a:pt x="11496" y="6140"/>
                </a:cubicBezTo>
                <a:cubicBezTo>
                  <a:pt x="11495" y="6143"/>
                  <a:pt x="11495" y="6143"/>
                  <a:pt x="11494" y="6144"/>
                </a:cubicBezTo>
                <a:lnTo>
                  <a:pt x="11513" y="6120"/>
                </a:lnTo>
                <a:lnTo>
                  <a:pt x="11601" y="6120"/>
                </a:lnTo>
                <a:lnTo>
                  <a:pt x="11601" y="6118"/>
                </a:lnTo>
                <a:cubicBezTo>
                  <a:pt x="11555" y="6118"/>
                  <a:pt x="11533" y="6118"/>
                  <a:pt x="11521" y="6118"/>
                </a:cubicBezTo>
                <a:cubicBezTo>
                  <a:pt x="11510" y="6118"/>
                  <a:pt x="11510" y="6118"/>
                  <a:pt x="11510" y="6118"/>
                </a:cubicBezTo>
                <a:close/>
                <a:moveTo>
                  <a:pt x="11597" y="6146"/>
                </a:moveTo>
                <a:lnTo>
                  <a:pt x="11588" y="6200"/>
                </a:lnTo>
                <a:lnTo>
                  <a:pt x="11589" y="6200"/>
                </a:lnTo>
                <a:cubicBezTo>
                  <a:pt x="11594" y="6168"/>
                  <a:pt x="11596" y="6154"/>
                  <a:pt x="11597" y="6146"/>
                </a:cubicBezTo>
                <a:close/>
                <a:moveTo>
                  <a:pt x="15272" y="6183"/>
                </a:moveTo>
                <a:cubicBezTo>
                  <a:pt x="15271" y="6185"/>
                  <a:pt x="15266" y="6199"/>
                  <a:pt x="15260" y="6212"/>
                </a:cubicBezTo>
                <a:cubicBezTo>
                  <a:pt x="15255" y="6226"/>
                  <a:pt x="15250" y="6239"/>
                  <a:pt x="15250" y="6239"/>
                </a:cubicBezTo>
                <a:cubicBezTo>
                  <a:pt x="15263" y="6275"/>
                  <a:pt x="15267" y="6287"/>
                  <a:pt x="15269" y="6292"/>
                </a:cubicBezTo>
                <a:cubicBezTo>
                  <a:pt x="15271" y="6298"/>
                  <a:pt x="15272" y="6298"/>
                  <a:pt x="15276" y="6312"/>
                </a:cubicBezTo>
                <a:lnTo>
                  <a:pt x="15252" y="6239"/>
                </a:lnTo>
                <a:lnTo>
                  <a:pt x="15272" y="6183"/>
                </a:lnTo>
                <a:close/>
                <a:moveTo>
                  <a:pt x="10722" y="6280"/>
                </a:moveTo>
                <a:cubicBezTo>
                  <a:pt x="10706" y="6297"/>
                  <a:pt x="10691" y="6312"/>
                  <a:pt x="10680" y="6323"/>
                </a:cubicBezTo>
                <a:cubicBezTo>
                  <a:pt x="10670" y="6334"/>
                  <a:pt x="10663" y="6341"/>
                  <a:pt x="10663" y="6341"/>
                </a:cubicBezTo>
                <a:cubicBezTo>
                  <a:pt x="10663" y="6343"/>
                  <a:pt x="10663" y="6343"/>
                  <a:pt x="10663" y="6343"/>
                </a:cubicBezTo>
                <a:cubicBezTo>
                  <a:pt x="10663" y="6343"/>
                  <a:pt x="10663" y="6343"/>
                  <a:pt x="10663" y="6346"/>
                </a:cubicBezTo>
                <a:lnTo>
                  <a:pt x="10722" y="6280"/>
                </a:lnTo>
                <a:close/>
                <a:moveTo>
                  <a:pt x="14504" y="6321"/>
                </a:moveTo>
                <a:cubicBezTo>
                  <a:pt x="14504" y="6323"/>
                  <a:pt x="14504" y="6324"/>
                  <a:pt x="14504" y="6325"/>
                </a:cubicBezTo>
                <a:cubicBezTo>
                  <a:pt x="14507" y="6370"/>
                  <a:pt x="14545" y="6367"/>
                  <a:pt x="14544" y="6321"/>
                </a:cubicBezTo>
                <a:cubicBezTo>
                  <a:pt x="14524" y="6321"/>
                  <a:pt x="14515" y="6321"/>
                  <a:pt x="14510" y="6321"/>
                </a:cubicBezTo>
                <a:cubicBezTo>
                  <a:pt x="14505" y="6321"/>
                  <a:pt x="14504" y="6321"/>
                  <a:pt x="14504" y="6321"/>
                </a:cubicBezTo>
                <a:close/>
                <a:moveTo>
                  <a:pt x="17904" y="6397"/>
                </a:moveTo>
                <a:cubicBezTo>
                  <a:pt x="17903" y="6398"/>
                  <a:pt x="17896" y="6406"/>
                  <a:pt x="17889" y="6413"/>
                </a:cubicBezTo>
                <a:cubicBezTo>
                  <a:pt x="17883" y="6421"/>
                  <a:pt x="17877" y="6428"/>
                  <a:pt x="17877" y="6428"/>
                </a:cubicBezTo>
                <a:lnTo>
                  <a:pt x="17879" y="6428"/>
                </a:lnTo>
                <a:lnTo>
                  <a:pt x="17904" y="6397"/>
                </a:lnTo>
                <a:close/>
                <a:moveTo>
                  <a:pt x="18017" y="6447"/>
                </a:moveTo>
                <a:lnTo>
                  <a:pt x="17998" y="6581"/>
                </a:lnTo>
                <a:cubicBezTo>
                  <a:pt x="18005" y="6539"/>
                  <a:pt x="18010" y="6505"/>
                  <a:pt x="18013" y="6482"/>
                </a:cubicBezTo>
                <a:cubicBezTo>
                  <a:pt x="18017" y="6460"/>
                  <a:pt x="18018" y="6447"/>
                  <a:pt x="18018" y="6447"/>
                </a:cubicBezTo>
                <a:lnTo>
                  <a:pt x="18017" y="6447"/>
                </a:lnTo>
                <a:close/>
                <a:moveTo>
                  <a:pt x="17784" y="6450"/>
                </a:moveTo>
                <a:cubicBezTo>
                  <a:pt x="17764" y="6523"/>
                  <a:pt x="17755" y="6559"/>
                  <a:pt x="17750" y="6577"/>
                </a:cubicBezTo>
                <a:cubicBezTo>
                  <a:pt x="17745" y="6595"/>
                  <a:pt x="17744" y="6596"/>
                  <a:pt x="17744" y="6596"/>
                </a:cubicBezTo>
                <a:lnTo>
                  <a:pt x="17747" y="6598"/>
                </a:lnTo>
                <a:lnTo>
                  <a:pt x="17784" y="6450"/>
                </a:lnTo>
                <a:close/>
                <a:moveTo>
                  <a:pt x="10647" y="6464"/>
                </a:moveTo>
                <a:cubicBezTo>
                  <a:pt x="10618" y="6474"/>
                  <a:pt x="10602" y="6479"/>
                  <a:pt x="10594" y="6482"/>
                </a:cubicBezTo>
                <a:cubicBezTo>
                  <a:pt x="10585" y="6486"/>
                  <a:pt x="10584" y="6486"/>
                  <a:pt x="10584" y="6486"/>
                </a:cubicBezTo>
                <a:lnTo>
                  <a:pt x="10647" y="6467"/>
                </a:lnTo>
                <a:lnTo>
                  <a:pt x="10647" y="6464"/>
                </a:lnTo>
                <a:close/>
                <a:moveTo>
                  <a:pt x="20230" y="6596"/>
                </a:moveTo>
                <a:cubicBezTo>
                  <a:pt x="20235" y="6612"/>
                  <a:pt x="20238" y="6622"/>
                  <a:pt x="20240" y="6627"/>
                </a:cubicBezTo>
                <a:cubicBezTo>
                  <a:pt x="20241" y="6633"/>
                  <a:pt x="20241" y="6634"/>
                  <a:pt x="20241" y="6634"/>
                </a:cubicBezTo>
                <a:cubicBezTo>
                  <a:pt x="20261" y="6686"/>
                  <a:pt x="20271" y="6712"/>
                  <a:pt x="20276" y="6725"/>
                </a:cubicBezTo>
                <a:cubicBezTo>
                  <a:pt x="20281" y="6738"/>
                  <a:pt x="20281" y="6739"/>
                  <a:pt x="20281" y="6739"/>
                </a:cubicBezTo>
                <a:cubicBezTo>
                  <a:pt x="20282" y="6737"/>
                  <a:pt x="20282" y="6736"/>
                  <a:pt x="20281" y="6736"/>
                </a:cubicBezTo>
                <a:cubicBezTo>
                  <a:pt x="20281" y="6735"/>
                  <a:pt x="20281" y="6736"/>
                  <a:pt x="20282" y="6734"/>
                </a:cubicBezTo>
                <a:cubicBezTo>
                  <a:pt x="20282" y="6734"/>
                  <a:pt x="20282" y="6733"/>
                  <a:pt x="20277" y="6721"/>
                </a:cubicBezTo>
                <a:cubicBezTo>
                  <a:pt x="20273" y="6709"/>
                  <a:pt x="20263" y="6685"/>
                  <a:pt x="20245" y="6637"/>
                </a:cubicBezTo>
                <a:cubicBezTo>
                  <a:pt x="20245" y="6637"/>
                  <a:pt x="20245" y="6636"/>
                  <a:pt x="20243" y="6631"/>
                </a:cubicBezTo>
                <a:cubicBezTo>
                  <a:pt x="20242" y="6626"/>
                  <a:pt x="20238" y="6616"/>
                  <a:pt x="20232" y="6596"/>
                </a:cubicBezTo>
                <a:lnTo>
                  <a:pt x="20230" y="6596"/>
                </a:lnTo>
                <a:close/>
                <a:moveTo>
                  <a:pt x="17992" y="6615"/>
                </a:moveTo>
                <a:lnTo>
                  <a:pt x="17992" y="6617"/>
                </a:lnTo>
                <a:lnTo>
                  <a:pt x="18010" y="6641"/>
                </a:lnTo>
                <a:cubicBezTo>
                  <a:pt x="18010" y="6641"/>
                  <a:pt x="18006" y="6634"/>
                  <a:pt x="18001" y="6627"/>
                </a:cubicBezTo>
                <a:cubicBezTo>
                  <a:pt x="17997" y="6621"/>
                  <a:pt x="17992" y="6615"/>
                  <a:pt x="17992" y="6615"/>
                </a:cubicBezTo>
                <a:close/>
                <a:moveTo>
                  <a:pt x="20454" y="6617"/>
                </a:moveTo>
                <a:lnTo>
                  <a:pt x="20451" y="6619"/>
                </a:lnTo>
                <a:cubicBezTo>
                  <a:pt x="20451" y="6627"/>
                  <a:pt x="20451" y="6719"/>
                  <a:pt x="20451" y="6739"/>
                </a:cubicBezTo>
                <a:cubicBezTo>
                  <a:pt x="20451" y="6741"/>
                  <a:pt x="20454" y="6739"/>
                  <a:pt x="20454" y="6741"/>
                </a:cubicBezTo>
                <a:cubicBezTo>
                  <a:pt x="20454" y="6730"/>
                  <a:pt x="20454" y="6700"/>
                  <a:pt x="20454" y="6671"/>
                </a:cubicBezTo>
                <a:cubicBezTo>
                  <a:pt x="20454" y="6643"/>
                  <a:pt x="20454" y="6617"/>
                  <a:pt x="20454" y="6617"/>
                </a:cubicBezTo>
                <a:close/>
                <a:moveTo>
                  <a:pt x="10572" y="6632"/>
                </a:moveTo>
                <a:cubicBezTo>
                  <a:pt x="10569" y="6644"/>
                  <a:pt x="10569" y="6646"/>
                  <a:pt x="10568" y="6647"/>
                </a:cubicBezTo>
                <a:cubicBezTo>
                  <a:pt x="10568" y="6649"/>
                  <a:pt x="10568" y="6648"/>
                  <a:pt x="10566" y="6656"/>
                </a:cubicBezTo>
                <a:lnTo>
                  <a:pt x="10572" y="6637"/>
                </a:lnTo>
                <a:lnTo>
                  <a:pt x="10572" y="6632"/>
                </a:lnTo>
                <a:close/>
                <a:moveTo>
                  <a:pt x="10517" y="6782"/>
                </a:moveTo>
                <a:cubicBezTo>
                  <a:pt x="10511" y="6788"/>
                  <a:pt x="10502" y="6796"/>
                  <a:pt x="10494" y="6803"/>
                </a:cubicBezTo>
                <a:cubicBezTo>
                  <a:pt x="10486" y="6810"/>
                  <a:pt x="10479" y="6816"/>
                  <a:pt x="10479" y="6816"/>
                </a:cubicBezTo>
                <a:cubicBezTo>
                  <a:pt x="10479" y="6820"/>
                  <a:pt x="10479" y="6820"/>
                  <a:pt x="10480" y="6820"/>
                </a:cubicBezTo>
                <a:cubicBezTo>
                  <a:pt x="10480" y="6820"/>
                  <a:pt x="10480" y="6820"/>
                  <a:pt x="10480" y="6823"/>
                </a:cubicBezTo>
                <a:lnTo>
                  <a:pt x="10517" y="6782"/>
                </a:lnTo>
                <a:close/>
                <a:moveTo>
                  <a:pt x="10469" y="7027"/>
                </a:moveTo>
                <a:cubicBezTo>
                  <a:pt x="10465" y="7039"/>
                  <a:pt x="10458" y="7059"/>
                  <a:pt x="10452" y="7076"/>
                </a:cubicBezTo>
                <a:cubicBezTo>
                  <a:pt x="10446" y="7093"/>
                  <a:pt x="10441" y="7107"/>
                  <a:pt x="10441" y="7107"/>
                </a:cubicBezTo>
                <a:cubicBezTo>
                  <a:pt x="10408" y="7128"/>
                  <a:pt x="10392" y="7138"/>
                  <a:pt x="10384" y="7143"/>
                </a:cubicBezTo>
                <a:cubicBezTo>
                  <a:pt x="10375" y="7148"/>
                  <a:pt x="10375" y="7148"/>
                  <a:pt x="10375" y="7148"/>
                </a:cubicBezTo>
                <a:cubicBezTo>
                  <a:pt x="10375" y="7150"/>
                  <a:pt x="10375" y="7149"/>
                  <a:pt x="10375" y="7149"/>
                </a:cubicBezTo>
                <a:cubicBezTo>
                  <a:pt x="10374" y="7149"/>
                  <a:pt x="10375" y="7149"/>
                  <a:pt x="10374" y="7151"/>
                </a:cubicBezTo>
                <a:lnTo>
                  <a:pt x="10441" y="7114"/>
                </a:lnTo>
                <a:lnTo>
                  <a:pt x="10469" y="7027"/>
                </a:lnTo>
                <a:close/>
                <a:moveTo>
                  <a:pt x="10426" y="7381"/>
                </a:moveTo>
                <a:cubicBezTo>
                  <a:pt x="10426" y="7443"/>
                  <a:pt x="10426" y="7474"/>
                  <a:pt x="10426" y="7489"/>
                </a:cubicBezTo>
                <a:cubicBezTo>
                  <a:pt x="10426" y="7505"/>
                  <a:pt x="10426" y="7504"/>
                  <a:pt x="10426" y="7504"/>
                </a:cubicBezTo>
                <a:cubicBezTo>
                  <a:pt x="10524" y="7628"/>
                  <a:pt x="10572" y="7691"/>
                  <a:pt x="10597" y="7722"/>
                </a:cubicBezTo>
                <a:cubicBezTo>
                  <a:pt x="10621" y="7754"/>
                  <a:pt x="10621" y="7754"/>
                  <a:pt x="10621" y="7754"/>
                </a:cubicBezTo>
                <a:cubicBezTo>
                  <a:pt x="10660" y="7744"/>
                  <a:pt x="10680" y="7738"/>
                  <a:pt x="10690" y="7736"/>
                </a:cubicBezTo>
                <a:cubicBezTo>
                  <a:pt x="10700" y="7733"/>
                  <a:pt x="10700" y="7732"/>
                  <a:pt x="10700" y="7732"/>
                </a:cubicBezTo>
                <a:lnTo>
                  <a:pt x="10697" y="7730"/>
                </a:lnTo>
                <a:lnTo>
                  <a:pt x="10622" y="7749"/>
                </a:lnTo>
                <a:lnTo>
                  <a:pt x="10427" y="7502"/>
                </a:lnTo>
                <a:lnTo>
                  <a:pt x="10427" y="7383"/>
                </a:lnTo>
                <a:lnTo>
                  <a:pt x="10426" y="7381"/>
                </a:lnTo>
                <a:close/>
                <a:moveTo>
                  <a:pt x="10269" y="8334"/>
                </a:moveTo>
                <a:cubicBezTo>
                  <a:pt x="10259" y="8354"/>
                  <a:pt x="10256" y="8362"/>
                  <a:pt x="10254" y="8366"/>
                </a:cubicBezTo>
                <a:cubicBezTo>
                  <a:pt x="10252" y="8370"/>
                  <a:pt x="10253" y="8370"/>
                  <a:pt x="10250" y="8375"/>
                </a:cubicBezTo>
                <a:lnTo>
                  <a:pt x="10270" y="8336"/>
                </a:lnTo>
                <a:lnTo>
                  <a:pt x="10347" y="8336"/>
                </a:lnTo>
                <a:lnTo>
                  <a:pt x="10347" y="8334"/>
                </a:lnTo>
                <a:cubicBezTo>
                  <a:pt x="10308" y="8334"/>
                  <a:pt x="10288" y="8334"/>
                  <a:pt x="10279" y="8334"/>
                </a:cubicBezTo>
                <a:cubicBezTo>
                  <a:pt x="10269" y="8334"/>
                  <a:pt x="10269" y="8334"/>
                  <a:pt x="10269" y="8334"/>
                </a:cubicBezTo>
                <a:close/>
                <a:moveTo>
                  <a:pt x="10175" y="8477"/>
                </a:moveTo>
                <a:cubicBezTo>
                  <a:pt x="10181" y="8560"/>
                  <a:pt x="10185" y="8601"/>
                  <a:pt x="10186" y="8621"/>
                </a:cubicBezTo>
                <a:cubicBezTo>
                  <a:pt x="10188" y="8642"/>
                  <a:pt x="10189" y="8641"/>
                  <a:pt x="10189" y="8641"/>
                </a:cubicBezTo>
                <a:cubicBezTo>
                  <a:pt x="10195" y="8693"/>
                  <a:pt x="10198" y="8719"/>
                  <a:pt x="10199" y="8732"/>
                </a:cubicBezTo>
                <a:cubicBezTo>
                  <a:pt x="10201" y="8746"/>
                  <a:pt x="10201" y="8746"/>
                  <a:pt x="10201" y="8746"/>
                </a:cubicBezTo>
                <a:cubicBezTo>
                  <a:pt x="10201" y="8808"/>
                  <a:pt x="10201" y="8840"/>
                  <a:pt x="10201" y="8856"/>
                </a:cubicBezTo>
                <a:cubicBezTo>
                  <a:pt x="10201" y="8872"/>
                  <a:pt x="10201" y="8872"/>
                  <a:pt x="10201" y="8872"/>
                </a:cubicBezTo>
                <a:cubicBezTo>
                  <a:pt x="10151" y="8931"/>
                  <a:pt x="10152" y="8933"/>
                  <a:pt x="10152" y="8932"/>
                </a:cubicBezTo>
                <a:lnTo>
                  <a:pt x="10202" y="8874"/>
                </a:lnTo>
                <a:lnTo>
                  <a:pt x="10202" y="8743"/>
                </a:lnTo>
                <a:lnTo>
                  <a:pt x="10190" y="8644"/>
                </a:lnTo>
                <a:lnTo>
                  <a:pt x="10176" y="8477"/>
                </a:lnTo>
                <a:lnTo>
                  <a:pt x="10175" y="8477"/>
                </a:lnTo>
                <a:close/>
                <a:moveTo>
                  <a:pt x="10152" y="8932"/>
                </a:moveTo>
                <a:lnTo>
                  <a:pt x="10149" y="8935"/>
                </a:lnTo>
                <a:cubicBezTo>
                  <a:pt x="10156" y="8977"/>
                  <a:pt x="10159" y="8997"/>
                  <a:pt x="10161" y="9007"/>
                </a:cubicBezTo>
                <a:cubicBezTo>
                  <a:pt x="10163" y="9018"/>
                  <a:pt x="10163" y="9017"/>
                  <a:pt x="10163" y="9017"/>
                </a:cubicBezTo>
                <a:cubicBezTo>
                  <a:pt x="10195" y="9070"/>
                  <a:pt x="10211" y="9095"/>
                  <a:pt x="10219" y="9108"/>
                </a:cubicBezTo>
                <a:lnTo>
                  <a:pt x="10164" y="9012"/>
                </a:lnTo>
                <a:lnTo>
                  <a:pt x="10152" y="8932"/>
                </a:lnTo>
                <a:close/>
                <a:moveTo>
                  <a:pt x="10660" y="8477"/>
                </a:moveTo>
                <a:cubicBezTo>
                  <a:pt x="10608" y="8529"/>
                  <a:pt x="10582" y="8554"/>
                  <a:pt x="10569" y="8567"/>
                </a:cubicBezTo>
                <a:cubicBezTo>
                  <a:pt x="10556" y="8581"/>
                  <a:pt x="10557" y="8581"/>
                  <a:pt x="10557" y="8581"/>
                </a:cubicBezTo>
                <a:lnTo>
                  <a:pt x="10559" y="8586"/>
                </a:lnTo>
                <a:lnTo>
                  <a:pt x="10660" y="8477"/>
                </a:lnTo>
                <a:close/>
                <a:moveTo>
                  <a:pt x="9914" y="8559"/>
                </a:moveTo>
                <a:cubicBezTo>
                  <a:pt x="9927" y="8632"/>
                  <a:pt x="9934" y="8668"/>
                  <a:pt x="9937" y="8686"/>
                </a:cubicBezTo>
                <a:cubicBezTo>
                  <a:pt x="9940" y="8704"/>
                  <a:pt x="9940" y="8704"/>
                  <a:pt x="9940" y="8704"/>
                </a:cubicBezTo>
                <a:cubicBezTo>
                  <a:pt x="9941" y="8703"/>
                  <a:pt x="9941" y="8703"/>
                  <a:pt x="9941" y="8703"/>
                </a:cubicBezTo>
                <a:cubicBezTo>
                  <a:pt x="9941" y="8703"/>
                  <a:pt x="9941" y="8703"/>
                  <a:pt x="9942" y="8702"/>
                </a:cubicBezTo>
                <a:cubicBezTo>
                  <a:pt x="9929" y="8633"/>
                  <a:pt x="9923" y="8597"/>
                  <a:pt x="9919" y="8579"/>
                </a:cubicBezTo>
                <a:cubicBezTo>
                  <a:pt x="9916" y="8560"/>
                  <a:pt x="9916" y="8559"/>
                  <a:pt x="9916" y="8559"/>
                </a:cubicBezTo>
                <a:lnTo>
                  <a:pt x="9914" y="8559"/>
                </a:lnTo>
                <a:close/>
                <a:moveTo>
                  <a:pt x="10189" y="9226"/>
                </a:moveTo>
                <a:cubicBezTo>
                  <a:pt x="10189" y="9278"/>
                  <a:pt x="10189" y="9304"/>
                  <a:pt x="10189" y="9317"/>
                </a:cubicBezTo>
                <a:cubicBezTo>
                  <a:pt x="10189" y="9330"/>
                  <a:pt x="10189" y="9330"/>
                  <a:pt x="10189" y="9330"/>
                </a:cubicBezTo>
                <a:lnTo>
                  <a:pt x="10190" y="9330"/>
                </a:lnTo>
                <a:lnTo>
                  <a:pt x="10190" y="9226"/>
                </a:lnTo>
                <a:lnTo>
                  <a:pt x="10189" y="9226"/>
                </a:lnTo>
                <a:close/>
                <a:moveTo>
                  <a:pt x="10189" y="9330"/>
                </a:moveTo>
                <a:cubicBezTo>
                  <a:pt x="10170" y="9350"/>
                  <a:pt x="10160" y="9360"/>
                  <a:pt x="10155" y="9364"/>
                </a:cubicBezTo>
                <a:cubicBezTo>
                  <a:pt x="10151" y="9369"/>
                  <a:pt x="10150" y="9369"/>
                  <a:pt x="10150" y="9369"/>
                </a:cubicBezTo>
                <a:lnTo>
                  <a:pt x="10152" y="9371"/>
                </a:lnTo>
                <a:lnTo>
                  <a:pt x="10189" y="9330"/>
                </a:lnTo>
                <a:close/>
                <a:moveTo>
                  <a:pt x="10109" y="9289"/>
                </a:moveTo>
                <a:cubicBezTo>
                  <a:pt x="10033" y="9330"/>
                  <a:pt x="10033" y="9330"/>
                  <a:pt x="10033" y="9330"/>
                </a:cubicBezTo>
                <a:lnTo>
                  <a:pt x="10111" y="9291"/>
                </a:lnTo>
                <a:lnTo>
                  <a:pt x="10109" y="9289"/>
                </a:lnTo>
                <a:close/>
                <a:moveTo>
                  <a:pt x="10033" y="9330"/>
                </a:moveTo>
                <a:lnTo>
                  <a:pt x="10032" y="9330"/>
                </a:lnTo>
                <a:cubicBezTo>
                  <a:pt x="10032" y="9391"/>
                  <a:pt x="10032" y="9421"/>
                  <a:pt x="10032" y="9436"/>
                </a:cubicBezTo>
                <a:cubicBezTo>
                  <a:pt x="10032" y="9451"/>
                  <a:pt x="10032" y="9451"/>
                  <a:pt x="10032" y="9451"/>
                </a:cubicBezTo>
                <a:lnTo>
                  <a:pt x="10033" y="9451"/>
                </a:lnTo>
                <a:lnTo>
                  <a:pt x="10033" y="9330"/>
                </a:lnTo>
                <a:close/>
                <a:moveTo>
                  <a:pt x="9954" y="9497"/>
                </a:moveTo>
                <a:cubicBezTo>
                  <a:pt x="9948" y="9535"/>
                  <a:pt x="9945" y="9554"/>
                  <a:pt x="9943" y="9563"/>
                </a:cubicBezTo>
                <a:cubicBezTo>
                  <a:pt x="9942" y="9572"/>
                  <a:pt x="9942" y="9572"/>
                  <a:pt x="9942" y="9572"/>
                </a:cubicBezTo>
                <a:lnTo>
                  <a:pt x="9943" y="9572"/>
                </a:lnTo>
                <a:cubicBezTo>
                  <a:pt x="9945" y="9574"/>
                  <a:pt x="9945" y="9574"/>
                  <a:pt x="9945" y="9574"/>
                </a:cubicBezTo>
                <a:cubicBezTo>
                  <a:pt x="9945" y="9574"/>
                  <a:pt x="9945" y="9574"/>
                  <a:pt x="9946" y="9575"/>
                </a:cubicBezTo>
                <a:lnTo>
                  <a:pt x="9955" y="9497"/>
                </a:lnTo>
                <a:lnTo>
                  <a:pt x="9954" y="9497"/>
                </a:lnTo>
                <a:close/>
                <a:moveTo>
                  <a:pt x="9773" y="10321"/>
                </a:moveTo>
                <a:cubicBezTo>
                  <a:pt x="9772" y="10324"/>
                  <a:pt x="9772" y="10324"/>
                  <a:pt x="9773" y="10324"/>
                </a:cubicBezTo>
                <a:cubicBezTo>
                  <a:pt x="9773" y="10325"/>
                  <a:pt x="9773" y="10324"/>
                  <a:pt x="9773" y="10326"/>
                </a:cubicBezTo>
                <a:cubicBezTo>
                  <a:pt x="9806" y="10378"/>
                  <a:pt x="9822" y="10404"/>
                  <a:pt x="9830" y="10416"/>
                </a:cubicBezTo>
                <a:cubicBezTo>
                  <a:pt x="9838" y="10429"/>
                  <a:pt x="9838" y="10428"/>
                  <a:pt x="9838" y="10428"/>
                </a:cubicBezTo>
                <a:lnTo>
                  <a:pt x="9838" y="10426"/>
                </a:lnTo>
                <a:cubicBezTo>
                  <a:pt x="9805" y="10374"/>
                  <a:pt x="9789" y="10347"/>
                  <a:pt x="9781" y="10334"/>
                </a:cubicBezTo>
                <a:cubicBezTo>
                  <a:pt x="9773" y="10321"/>
                  <a:pt x="9773" y="10321"/>
                  <a:pt x="9773" y="10321"/>
                </a:cubicBezTo>
                <a:close/>
                <a:moveTo>
                  <a:pt x="9838" y="10428"/>
                </a:moveTo>
                <a:cubicBezTo>
                  <a:pt x="9851" y="10490"/>
                  <a:pt x="9858" y="10522"/>
                  <a:pt x="9861" y="10538"/>
                </a:cubicBezTo>
                <a:cubicBezTo>
                  <a:pt x="9864" y="10554"/>
                  <a:pt x="9864" y="10554"/>
                  <a:pt x="9864" y="10554"/>
                </a:cubicBezTo>
                <a:cubicBezTo>
                  <a:pt x="9930" y="10554"/>
                  <a:pt x="9963" y="10554"/>
                  <a:pt x="9979" y="10554"/>
                </a:cubicBezTo>
                <a:cubicBezTo>
                  <a:pt x="9996" y="10554"/>
                  <a:pt x="9996" y="10554"/>
                  <a:pt x="9996" y="10554"/>
                </a:cubicBezTo>
                <a:cubicBezTo>
                  <a:pt x="10069" y="10627"/>
                  <a:pt x="10105" y="10663"/>
                  <a:pt x="10123" y="10681"/>
                </a:cubicBezTo>
                <a:cubicBezTo>
                  <a:pt x="10141" y="10699"/>
                  <a:pt x="10141" y="10699"/>
                  <a:pt x="10141" y="10699"/>
                </a:cubicBezTo>
                <a:lnTo>
                  <a:pt x="10139" y="10695"/>
                </a:lnTo>
                <a:cubicBezTo>
                  <a:pt x="10067" y="10622"/>
                  <a:pt x="10031" y="10586"/>
                  <a:pt x="10013" y="10567"/>
                </a:cubicBezTo>
                <a:cubicBezTo>
                  <a:pt x="9995" y="10549"/>
                  <a:pt x="9995" y="10549"/>
                  <a:pt x="9995" y="10549"/>
                </a:cubicBezTo>
                <a:cubicBezTo>
                  <a:pt x="9929" y="10549"/>
                  <a:pt x="9897" y="10549"/>
                  <a:pt x="9880" y="10549"/>
                </a:cubicBezTo>
                <a:cubicBezTo>
                  <a:pt x="9864" y="10549"/>
                  <a:pt x="9864" y="10549"/>
                  <a:pt x="9864" y="10549"/>
                </a:cubicBezTo>
                <a:cubicBezTo>
                  <a:pt x="9838" y="10427"/>
                  <a:pt x="9838" y="10428"/>
                  <a:pt x="9838" y="10428"/>
                </a:cubicBezTo>
                <a:close/>
                <a:moveTo>
                  <a:pt x="10622" y="10801"/>
                </a:moveTo>
                <a:cubicBezTo>
                  <a:pt x="10616" y="10870"/>
                  <a:pt x="10613" y="10907"/>
                  <a:pt x="10611" y="10925"/>
                </a:cubicBezTo>
                <a:cubicBezTo>
                  <a:pt x="10609" y="10943"/>
                  <a:pt x="10609" y="10944"/>
                  <a:pt x="10609" y="10944"/>
                </a:cubicBezTo>
                <a:cubicBezTo>
                  <a:pt x="10628" y="10955"/>
                  <a:pt x="10638" y="10960"/>
                  <a:pt x="10643" y="10963"/>
                </a:cubicBezTo>
                <a:cubicBezTo>
                  <a:pt x="10648" y="10966"/>
                  <a:pt x="10648" y="10966"/>
                  <a:pt x="10648" y="10966"/>
                </a:cubicBezTo>
                <a:cubicBezTo>
                  <a:pt x="10670" y="10978"/>
                  <a:pt x="10679" y="10983"/>
                  <a:pt x="10683" y="10986"/>
                </a:cubicBezTo>
                <a:cubicBezTo>
                  <a:pt x="10687" y="10988"/>
                  <a:pt x="10687" y="10988"/>
                  <a:pt x="10692" y="10991"/>
                </a:cubicBezTo>
                <a:lnTo>
                  <a:pt x="10647" y="10961"/>
                </a:lnTo>
                <a:lnTo>
                  <a:pt x="10610" y="10942"/>
                </a:lnTo>
                <a:lnTo>
                  <a:pt x="10622" y="10801"/>
                </a:lnTo>
                <a:close/>
                <a:moveTo>
                  <a:pt x="10228" y="10853"/>
                </a:moveTo>
                <a:cubicBezTo>
                  <a:pt x="10226" y="10860"/>
                  <a:pt x="10223" y="10867"/>
                  <a:pt x="10222" y="10873"/>
                </a:cubicBezTo>
                <a:cubicBezTo>
                  <a:pt x="10220" y="10878"/>
                  <a:pt x="10218" y="10881"/>
                  <a:pt x="10218" y="10881"/>
                </a:cubicBezTo>
                <a:lnTo>
                  <a:pt x="10220" y="10886"/>
                </a:lnTo>
                <a:cubicBezTo>
                  <a:pt x="10220" y="10928"/>
                  <a:pt x="10220" y="10917"/>
                  <a:pt x="10220" y="10928"/>
                </a:cubicBezTo>
                <a:cubicBezTo>
                  <a:pt x="10222" y="10910"/>
                  <a:pt x="10224" y="10891"/>
                  <a:pt x="10225" y="10877"/>
                </a:cubicBezTo>
                <a:cubicBezTo>
                  <a:pt x="10227" y="10863"/>
                  <a:pt x="10228" y="10853"/>
                  <a:pt x="10228" y="10853"/>
                </a:cubicBezTo>
                <a:close/>
                <a:moveTo>
                  <a:pt x="10622" y="11899"/>
                </a:moveTo>
                <a:cubicBezTo>
                  <a:pt x="10622" y="11899"/>
                  <a:pt x="10622" y="11915"/>
                  <a:pt x="10622" y="11936"/>
                </a:cubicBezTo>
                <a:cubicBezTo>
                  <a:pt x="10622" y="11957"/>
                  <a:pt x="10622" y="11983"/>
                  <a:pt x="10622" y="12004"/>
                </a:cubicBezTo>
                <a:cubicBezTo>
                  <a:pt x="10622" y="12003"/>
                  <a:pt x="10624" y="12002"/>
                  <a:pt x="10623" y="12001"/>
                </a:cubicBezTo>
                <a:cubicBezTo>
                  <a:pt x="10623" y="11981"/>
                  <a:pt x="10623" y="11955"/>
                  <a:pt x="10623" y="11935"/>
                </a:cubicBezTo>
                <a:cubicBezTo>
                  <a:pt x="10623" y="11915"/>
                  <a:pt x="10623" y="11899"/>
                  <a:pt x="10623" y="11899"/>
                </a:cubicBezTo>
                <a:lnTo>
                  <a:pt x="10622" y="11899"/>
                </a:lnTo>
                <a:close/>
                <a:moveTo>
                  <a:pt x="11446" y="12600"/>
                </a:moveTo>
                <a:lnTo>
                  <a:pt x="11435" y="12746"/>
                </a:lnTo>
                <a:cubicBezTo>
                  <a:pt x="11433" y="12767"/>
                  <a:pt x="11433" y="12768"/>
                  <a:pt x="11433" y="12768"/>
                </a:cubicBezTo>
                <a:lnTo>
                  <a:pt x="11435" y="12765"/>
                </a:lnTo>
                <a:cubicBezTo>
                  <a:pt x="11441" y="12682"/>
                  <a:pt x="11445" y="12641"/>
                  <a:pt x="11446" y="12621"/>
                </a:cubicBezTo>
                <a:cubicBezTo>
                  <a:pt x="11447" y="12600"/>
                  <a:pt x="11447" y="12600"/>
                  <a:pt x="11447" y="12600"/>
                </a:cubicBezTo>
                <a:cubicBezTo>
                  <a:pt x="11446" y="12599"/>
                  <a:pt x="11445" y="12599"/>
                  <a:pt x="11446" y="12600"/>
                </a:cubicBezTo>
                <a:close/>
                <a:moveTo>
                  <a:pt x="12467" y="12600"/>
                </a:moveTo>
                <a:lnTo>
                  <a:pt x="12491" y="12764"/>
                </a:lnTo>
                <a:cubicBezTo>
                  <a:pt x="12494" y="12787"/>
                  <a:pt x="12494" y="12787"/>
                  <a:pt x="12494" y="12787"/>
                </a:cubicBezTo>
                <a:cubicBezTo>
                  <a:pt x="12481" y="12694"/>
                  <a:pt x="12475" y="12648"/>
                  <a:pt x="12472" y="12625"/>
                </a:cubicBezTo>
                <a:cubicBezTo>
                  <a:pt x="12468" y="12602"/>
                  <a:pt x="12468" y="12603"/>
                  <a:pt x="12468" y="12603"/>
                </a:cubicBezTo>
                <a:lnTo>
                  <a:pt x="12467" y="12600"/>
                </a:lnTo>
                <a:close/>
                <a:moveTo>
                  <a:pt x="12558" y="12828"/>
                </a:moveTo>
                <a:cubicBezTo>
                  <a:pt x="12585" y="12921"/>
                  <a:pt x="12598" y="12968"/>
                  <a:pt x="12605" y="12991"/>
                </a:cubicBezTo>
                <a:cubicBezTo>
                  <a:pt x="12612" y="13015"/>
                  <a:pt x="12612" y="13015"/>
                  <a:pt x="12612" y="13015"/>
                </a:cubicBezTo>
                <a:cubicBezTo>
                  <a:pt x="12586" y="12922"/>
                  <a:pt x="12573" y="12875"/>
                  <a:pt x="12566" y="12852"/>
                </a:cubicBezTo>
                <a:cubicBezTo>
                  <a:pt x="12560" y="12828"/>
                  <a:pt x="12560" y="12828"/>
                  <a:pt x="12560" y="12828"/>
                </a:cubicBezTo>
                <a:cubicBezTo>
                  <a:pt x="12559" y="12828"/>
                  <a:pt x="12559" y="12828"/>
                  <a:pt x="12559" y="12828"/>
                </a:cubicBezTo>
                <a:cubicBezTo>
                  <a:pt x="12559" y="12828"/>
                  <a:pt x="12559" y="12828"/>
                  <a:pt x="12558" y="12828"/>
                </a:cubicBezTo>
                <a:close/>
                <a:moveTo>
                  <a:pt x="11369" y="12889"/>
                </a:moveTo>
                <a:lnTo>
                  <a:pt x="11368" y="12891"/>
                </a:lnTo>
                <a:cubicBezTo>
                  <a:pt x="11394" y="12943"/>
                  <a:pt x="11407" y="12968"/>
                  <a:pt x="11414" y="12981"/>
                </a:cubicBezTo>
                <a:cubicBezTo>
                  <a:pt x="11420" y="12993"/>
                  <a:pt x="11420" y="12993"/>
                  <a:pt x="11420" y="12993"/>
                </a:cubicBezTo>
                <a:cubicBezTo>
                  <a:pt x="11421" y="12993"/>
                  <a:pt x="11421" y="12993"/>
                  <a:pt x="11421" y="12993"/>
                </a:cubicBezTo>
                <a:cubicBezTo>
                  <a:pt x="11421" y="12993"/>
                  <a:pt x="11421" y="12994"/>
                  <a:pt x="11421" y="12993"/>
                </a:cubicBezTo>
                <a:cubicBezTo>
                  <a:pt x="11395" y="12941"/>
                  <a:pt x="11382" y="12915"/>
                  <a:pt x="11376" y="12902"/>
                </a:cubicBezTo>
                <a:cubicBezTo>
                  <a:pt x="11369" y="12889"/>
                  <a:pt x="11369" y="12889"/>
                  <a:pt x="11369" y="12889"/>
                </a:cubicBezTo>
                <a:close/>
                <a:moveTo>
                  <a:pt x="11537" y="12993"/>
                </a:moveTo>
                <a:cubicBezTo>
                  <a:pt x="11537" y="13055"/>
                  <a:pt x="11537" y="13086"/>
                  <a:pt x="11537" y="13103"/>
                </a:cubicBezTo>
                <a:cubicBezTo>
                  <a:pt x="11537" y="13119"/>
                  <a:pt x="11537" y="13119"/>
                  <a:pt x="11537" y="13119"/>
                </a:cubicBezTo>
                <a:cubicBezTo>
                  <a:pt x="11557" y="13140"/>
                  <a:pt x="11567" y="13150"/>
                  <a:pt x="11572" y="13155"/>
                </a:cubicBezTo>
                <a:cubicBezTo>
                  <a:pt x="11577" y="13160"/>
                  <a:pt x="11577" y="13160"/>
                  <a:pt x="11577" y="13160"/>
                </a:cubicBezTo>
                <a:cubicBezTo>
                  <a:pt x="11559" y="13141"/>
                  <a:pt x="11549" y="13130"/>
                  <a:pt x="11544" y="13124"/>
                </a:cubicBezTo>
                <a:cubicBezTo>
                  <a:pt x="11539" y="13118"/>
                  <a:pt x="11539" y="13117"/>
                  <a:pt x="11539" y="13117"/>
                </a:cubicBezTo>
                <a:cubicBezTo>
                  <a:pt x="11539" y="13055"/>
                  <a:pt x="11539" y="13023"/>
                  <a:pt x="11539" y="13008"/>
                </a:cubicBezTo>
                <a:cubicBezTo>
                  <a:pt x="11539" y="12993"/>
                  <a:pt x="11539" y="12993"/>
                  <a:pt x="11539" y="12993"/>
                </a:cubicBezTo>
                <a:cubicBezTo>
                  <a:pt x="11538" y="12993"/>
                  <a:pt x="11538" y="12993"/>
                  <a:pt x="11538" y="12993"/>
                </a:cubicBezTo>
                <a:cubicBezTo>
                  <a:pt x="11538" y="12993"/>
                  <a:pt x="11538" y="12993"/>
                  <a:pt x="11537" y="12993"/>
                </a:cubicBezTo>
                <a:close/>
                <a:moveTo>
                  <a:pt x="11642" y="13179"/>
                </a:moveTo>
                <a:cubicBezTo>
                  <a:pt x="11649" y="13231"/>
                  <a:pt x="11652" y="13257"/>
                  <a:pt x="11654" y="13271"/>
                </a:cubicBezTo>
                <a:cubicBezTo>
                  <a:pt x="11656" y="13284"/>
                  <a:pt x="11656" y="13284"/>
                  <a:pt x="11656" y="13284"/>
                </a:cubicBezTo>
                <a:cubicBezTo>
                  <a:pt x="11656" y="13284"/>
                  <a:pt x="11656" y="13284"/>
                  <a:pt x="11657" y="13284"/>
                </a:cubicBezTo>
                <a:cubicBezTo>
                  <a:pt x="11657" y="13283"/>
                  <a:pt x="11657" y="13283"/>
                  <a:pt x="11657" y="13284"/>
                </a:cubicBezTo>
                <a:cubicBezTo>
                  <a:pt x="11650" y="13232"/>
                  <a:pt x="11647" y="13206"/>
                  <a:pt x="11645" y="13193"/>
                </a:cubicBezTo>
                <a:cubicBezTo>
                  <a:pt x="11644" y="13180"/>
                  <a:pt x="11644" y="13179"/>
                  <a:pt x="11644" y="13179"/>
                </a:cubicBezTo>
                <a:cubicBezTo>
                  <a:pt x="11643" y="13179"/>
                  <a:pt x="11643" y="13179"/>
                  <a:pt x="11643" y="13179"/>
                </a:cubicBezTo>
                <a:cubicBezTo>
                  <a:pt x="11643" y="13179"/>
                  <a:pt x="11643" y="13180"/>
                  <a:pt x="11642" y="13179"/>
                </a:cubicBezTo>
                <a:close/>
                <a:moveTo>
                  <a:pt x="9261" y="13223"/>
                </a:moveTo>
                <a:cubicBezTo>
                  <a:pt x="9255" y="13228"/>
                  <a:pt x="9246" y="13232"/>
                  <a:pt x="9236" y="13234"/>
                </a:cubicBezTo>
                <a:cubicBezTo>
                  <a:pt x="9226" y="13236"/>
                  <a:pt x="9214" y="13237"/>
                  <a:pt x="9204" y="13236"/>
                </a:cubicBezTo>
                <a:cubicBezTo>
                  <a:pt x="9215" y="13237"/>
                  <a:pt x="9227" y="13238"/>
                  <a:pt x="9237" y="13236"/>
                </a:cubicBezTo>
                <a:cubicBezTo>
                  <a:pt x="9248" y="13235"/>
                  <a:pt x="9257" y="13231"/>
                  <a:pt x="9264" y="13226"/>
                </a:cubicBezTo>
                <a:cubicBezTo>
                  <a:pt x="9264" y="13226"/>
                  <a:pt x="9263" y="13225"/>
                  <a:pt x="9263" y="13224"/>
                </a:cubicBezTo>
                <a:cubicBezTo>
                  <a:pt x="9262" y="13224"/>
                  <a:pt x="9262" y="13223"/>
                  <a:pt x="9261" y="13223"/>
                </a:cubicBezTo>
                <a:close/>
                <a:moveTo>
                  <a:pt x="10126" y="13388"/>
                </a:moveTo>
                <a:cubicBezTo>
                  <a:pt x="10113" y="13409"/>
                  <a:pt x="10123" y="13424"/>
                  <a:pt x="10141" y="13439"/>
                </a:cubicBezTo>
                <a:cubicBezTo>
                  <a:pt x="10132" y="13432"/>
                  <a:pt x="10126" y="13423"/>
                  <a:pt x="10123" y="13414"/>
                </a:cubicBezTo>
                <a:cubicBezTo>
                  <a:pt x="10120" y="13406"/>
                  <a:pt x="10121" y="13397"/>
                  <a:pt x="10126" y="13388"/>
                </a:cubicBezTo>
                <a:close/>
                <a:moveTo>
                  <a:pt x="10142" y="13439"/>
                </a:moveTo>
                <a:cubicBezTo>
                  <a:pt x="10151" y="13447"/>
                  <a:pt x="10162" y="13455"/>
                  <a:pt x="10173" y="13464"/>
                </a:cubicBezTo>
                <a:cubicBezTo>
                  <a:pt x="10184" y="13473"/>
                  <a:pt x="10195" y="13482"/>
                  <a:pt x="10205" y="13493"/>
                </a:cubicBezTo>
                <a:cubicBezTo>
                  <a:pt x="10211" y="13503"/>
                  <a:pt x="10216" y="13515"/>
                  <a:pt x="10220" y="13529"/>
                </a:cubicBezTo>
                <a:cubicBezTo>
                  <a:pt x="10223" y="13543"/>
                  <a:pt x="10226" y="13559"/>
                  <a:pt x="10227" y="13575"/>
                </a:cubicBezTo>
                <a:cubicBezTo>
                  <a:pt x="10226" y="13558"/>
                  <a:pt x="10224" y="13542"/>
                  <a:pt x="10221" y="13528"/>
                </a:cubicBezTo>
                <a:cubicBezTo>
                  <a:pt x="10218" y="13513"/>
                  <a:pt x="10213" y="13500"/>
                  <a:pt x="10206" y="13490"/>
                </a:cubicBezTo>
                <a:cubicBezTo>
                  <a:pt x="10196" y="13480"/>
                  <a:pt x="10185" y="13471"/>
                  <a:pt x="10174" y="13463"/>
                </a:cubicBezTo>
                <a:cubicBezTo>
                  <a:pt x="10162" y="13454"/>
                  <a:pt x="10151" y="13447"/>
                  <a:pt x="10142" y="13439"/>
                </a:cubicBezTo>
                <a:close/>
                <a:moveTo>
                  <a:pt x="14934" y="13779"/>
                </a:moveTo>
                <a:lnTo>
                  <a:pt x="14931" y="13779"/>
                </a:lnTo>
                <a:cubicBezTo>
                  <a:pt x="14932" y="13781"/>
                  <a:pt x="14933" y="13783"/>
                  <a:pt x="14934" y="13786"/>
                </a:cubicBezTo>
                <a:cubicBezTo>
                  <a:pt x="14967" y="13796"/>
                  <a:pt x="14983" y="13802"/>
                  <a:pt x="14991" y="13804"/>
                </a:cubicBezTo>
                <a:cubicBezTo>
                  <a:pt x="14999" y="13807"/>
                  <a:pt x="14999" y="13808"/>
                  <a:pt x="14999" y="13808"/>
                </a:cubicBezTo>
                <a:cubicBezTo>
                  <a:pt x="15000" y="13804"/>
                  <a:pt x="14999" y="13804"/>
                  <a:pt x="14999" y="13804"/>
                </a:cubicBezTo>
                <a:cubicBezTo>
                  <a:pt x="14999" y="13804"/>
                  <a:pt x="14999" y="13803"/>
                  <a:pt x="14999" y="13800"/>
                </a:cubicBezTo>
                <a:cubicBezTo>
                  <a:pt x="14967" y="13790"/>
                  <a:pt x="14951" y="13785"/>
                  <a:pt x="14942" y="13782"/>
                </a:cubicBezTo>
                <a:cubicBezTo>
                  <a:pt x="14934" y="13779"/>
                  <a:pt x="14934" y="13779"/>
                  <a:pt x="14934" y="13779"/>
                </a:cubicBezTo>
                <a:close/>
                <a:moveTo>
                  <a:pt x="14794" y="13799"/>
                </a:moveTo>
                <a:lnTo>
                  <a:pt x="14791" y="13800"/>
                </a:lnTo>
                <a:cubicBezTo>
                  <a:pt x="14745" y="13862"/>
                  <a:pt x="14722" y="13893"/>
                  <a:pt x="14711" y="13909"/>
                </a:cubicBezTo>
                <a:cubicBezTo>
                  <a:pt x="14700" y="13924"/>
                  <a:pt x="14699" y="13924"/>
                  <a:pt x="14699" y="13924"/>
                </a:cubicBezTo>
                <a:cubicBezTo>
                  <a:pt x="14699" y="13927"/>
                  <a:pt x="14699" y="13928"/>
                  <a:pt x="14699" y="13928"/>
                </a:cubicBezTo>
                <a:cubicBezTo>
                  <a:pt x="14700" y="13928"/>
                  <a:pt x="14700" y="13928"/>
                  <a:pt x="14699" y="13931"/>
                </a:cubicBezTo>
                <a:cubicBezTo>
                  <a:pt x="14744" y="13871"/>
                  <a:pt x="14766" y="13840"/>
                  <a:pt x="14778" y="13824"/>
                </a:cubicBezTo>
                <a:cubicBezTo>
                  <a:pt x="14789" y="13809"/>
                  <a:pt x="14789" y="13808"/>
                  <a:pt x="14789" y="13808"/>
                </a:cubicBezTo>
                <a:cubicBezTo>
                  <a:pt x="14790" y="13804"/>
                  <a:pt x="14792" y="13803"/>
                  <a:pt x="14794" y="13799"/>
                </a:cubicBezTo>
                <a:close/>
                <a:moveTo>
                  <a:pt x="10611" y="13822"/>
                </a:moveTo>
                <a:cubicBezTo>
                  <a:pt x="10611" y="13823"/>
                  <a:pt x="10611" y="13823"/>
                  <a:pt x="10610" y="13823"/>
                </a:cubicBezTo>
                <a:cubicBezTo>
                  <a:pt x="10610" y="13823"/>
                  <a:pt x="10610" y="13823"/>
                  <a:pt x="10610" y="13824"/>
                </a:cubicBezTo>
                <a:cubicBezTo>
                  <a:pt x="10628" y="13834"/>
                  <a:pt x="10637" y="13839"/>
                  <a:pt x="10642" y="13843"/>
                </a:cubicBezTo>
                <a:cubicBezTo>
                  <a:pt x="10646" y="13846"/>
                  <a:pt x="10647" y="13846"/>
                  <a:pt x="10647" y="13846"/>
                </a:cubicBezTo>
                <a:cubicBezTo>
                  <a:pt x="10647" y="13919"/>
                  <a:pt x="10647" y="13955"/>
                  <a:pt x="10647" y="13973"/>
                </a:cubicBezTo>
                <a:cubicBezTo>
                  <a:pt x="10647" y="13991"/>
                  <a:pt x="10647" y="13992"/>
                  <a:pt x="10647" y="13992"/>
                </a:cubicBezTo>
                <a:cubicBezTo>
                  <a:pt x="10679" y="14023"/>
                  <a:pt x="10696" y="14038"/>
                  <a:pt x="10704" y="14046"/>
                </a:cubicBezTo>
                <a:cubicBezTo>
                  <a:pt x="10712" y="14053"/>
                  <a:pt x="10712" y="14053"/>
                  <a:pt x="10712" y="14053"/>
                </a:cubicBezTo>
                <a:cubicBezTo>
                  <a:pt x="10738" y="14061"/>
                  <a:pt x="10752" y="14065"/>
                  <a:pt x="10758" y="14067"/>
                </a:cubicBezTo>
                <a:cubicBezTo>
                  <a:pt x="10765" y="14069"/>
                  <a:pt x="10765" y="14069"/>
                  <a:pt x="10765" y="14069"/>
                </a:cubicBezTo>
                <a:cubicBezTo>
                  <a:pt x="10743" y="14060"/>
                  <a:pt x="10730" y="14055"/>
                  <a:pt x="10723" y="14052"/>
                </a:cubicBezTo>
                <a:cubicBezTo>
                  <a:pt x="10716" y="14049"/>
                  <a:pt x="10715" y="14048"/>
                  <a:pt x="10715" y="14048"/>
                </a:cubicBezTo>
                <a:cubicBezTo>
                  <a:pt x="10682" y="14016"/>
                  <a:pt x="10666" y="14001"/>
                  <a:pt x="10658" y="13994"/>
                </a:cubicBezTo>
                <a:cubicBezTo>
                  <a:pt x="10649" y="13986"/>
                  <a:pt x="10649" y="13987"/>
                  <a:pt x="10649" y="13987"/>
                </a:cubicBezTo>
                <a:cubicBezTo>
                  <a:pt x="10649" y="13915"/>
                  <a:pt x="10649" y="13878"/>
                  <a:pt x="10649" y="13860"/>
                </a:cubicBezTo>
                <a:cubicBezTo>
                  <a:pt x="10649" y="13842"/>
                  <a:pt x="10649" y="13841"/>
                  <a:pt x="10649" y="13841"/>
                </a:cubicBezTo>
                <a:cubicBezTo>
                  <a:pt x="10630" y="13831"/>
                  <a:pt x="10620" y="13826"/>
                  <a:pt x="10616" y="13824"/>
                </a:cubicBezTo>
                <a:cubicBezTo>
                  <a:pt x="10611" y="13821"/>
                  <a:pt x="10611" y="13822"/>
                  <a:pt x="10611" y="13822"/>
                </a:cubicBezTo>
                <a:close/>
                <a:moveTo>
                  <a:pt x="10218" y="13844"/>
                </a:moveTo>
                <a:cubicBezTo>
                  <a:pt x="10218" y="13876"/>
                  <a:pt x="10232" y="13910"/>
                  <a:pt x="10247" y="13939"/>
                </a:cubicBezTo>
                <a:cubicBezTo>
                  <a:pt x="10233" y="13911"/>
                  <a:pt x="10219" y="13874"/>
                  <a:pt x="10218" y="13844"/>
                </a:cubicBezTo>
                <a:close/>
                <a:moveTo>
                  <a:pt x="10247" y="13939"/>
                </a:moveTo>
                <a:cubicBezTo>
                  <a:pt x="10262" y="13966"/>
                  <a:pt x="10278" y="13989"/>
                  <a:pt x="10284" y="13989"/>
                </a:cubicBezTo>
                <a:cubicBezTo>
                  <a:pt x="10284" y="13989"/>
                  <a:pt x="10285" y="13987"/>
                  <a:pt x="10284" y="13987"/>
                </a:cubicBezTo>
                <a:cubicBezTo>
                  <a:pt x="10278" y="13987"/>
                  <a:pt x="10262" y="13967"/>
                  <a:pt x="10247" y="13939"/>
                </a:cubicBezTo>
                <a:close/>
                <a:moveTo>
                  <a:pt x="13860" y="13849"/>
                </a:moveTo>
                <a:cubicBezTo>
                  <a:pt x="13855" y="13855"/>
                  <a:pt x="13859" y="13870"/>
                  <a:pt x="13865" y="13866"/>
                </a:cubicBezTo>
                <a:lnTo>
                  <a:pt x="13866" y="13863"/>
                </a:lnTo>
                <a:cubicBezTo>
                  <a:pt x="13870" y="13856"/>
                  <a:pt x="13865" y="13844"/>
                  <a:pt x="13860" y="13849"/>
                </a:cubicBezTo>
                <a:close/>
                <a:moveTo>
                  <a:pt x="10363" y="13924"/>
                </a:moveTo>
                <a:cubicBezTo>
                  <a:pt x="10361" y="13926"/>
                  <a:pt x="10361" y="13926"/>
                  <a:pt x="10362" y="13926"/>
                </a:cubicBezTo>
                <a:cubicBezTo>
                  <a:pt x="10362" y="13926"/>
                  <a:pt x="10362" y="13927"/>
                  <a:pt x="10360" y="13929"/>
                </a:cubicBezTo>
                <a:cubicBezTo>
                  <a:pt x="10387" y="13960"/>
                  <a:pt x="10399" y="13976"/>
                  <a:pt x="10406" y="13984"/>
                </a:cubicBezTo>
                <a:cubicBezTo>
                  <a:pt x="10412" y="13992"/>
                  <a:pt x="10412" y="13992"/>
                  <a:pt x="10412" y="13992"/>
                </a:cubicBezTo>
                <a:cubicBezTo>
                  <a:pt x="10458" y="13982"/>
                  <a:pt x="10481" y="13976"/>
                  <a:pt x="10492" y="13973"/>
                </a:cubicBezTo>
                <a:cubicBezTo>
                  <a:pt x="10504" y="13970"/>
                  <a:pt x="10504" y="13970"/>
                  <a:pt x="10504" y="13970"/>
                </a:cubicBezTo>
                <a:cubicBezTo>
                  <a:pt x="10530" y="14001"/>
                  <a:pt x="10542" y="14017"/>
                  <a:pt x="10549" y="14025"/>
                </a:cubicBezTo>
                <a:cubicBezTo>
                  <a:pt x="10555" y="14033"/>
                  <a:pt x="10555" y="14033"/>
                  <a:pt x="10555" y="14033"/>
                </a:cubicBezTo>
                <a:cubicBezTo>
                  <a:pt x="10556" y="14030"/>
                  <a:pt x="10556" y="14029"/>
                  <a:pt x="10556" y="14029"/>
                </a:cubicBezTo>
                <a:cubicBezTo>
                  <a:pt x="10556" y="14029"/>
                  <a:pt x="10556" y="14029"/>
                  <a:pt x="10557" y="14026"/>
                </a:cubicBezTo>
                <a:cubicBezTo>
                  <a:pt x="10533" y="13997"/>
                  <a:pt x="10520" y="13982"/>
                  <a:pt x="10514" y="13974"/>
                </a:cubicBezTo>
                <a:cubicBezTo>
                  <a:pt x="10507" y="13966"/>
                  <a:pt x="10506" y="13965"/>
                  <a:pt x="10506" y="13965"/>
                </a:cubicBezTo>
                <a:cubicBezTo>
                  <a:pt x="10461" y="13975"/>
                  <a:pt x="10438" y="13981"/>
                  <a:pt x="10426" y="13984"/>
                </a:cubicBezTo>
                <a:cubicBezTo>
                  <a:pt x="10415" y="13987"/>
                  <a:pt x="10415" y="13987"/>
                  <a:pt x="10415" y="13987"/>
                </a:cubicBezTo>
                <a:cubicBezTo>
                  <a:pt x="10389" y="13956"/>
                  <a:pt x="10376" y="13940"/>
                  <a:pt x="10369" y="13932"/>
                </a:cubicBezTo>
                <a:cubicBezTo>
                  <a:pt x="10363" y="13924"/>
                  <a:pt x="10363" y="13924"/>
                  <a:pt x="10363" y="13924"/>
                </a:cubicBezTo>
                <a:close/>
                <a:moveTo>
                  <a:pt x="10936" y="13924"/>
                </a:moveTo>
                <a:cubicBezTo>
                  <a:pt x="10943" y="13945"/>
                  <a:pt x="10946" y="13955"/>
                  <a:pt x="10948" y="13960"/>
                </a:cubicBezTo>
                <a:cubicBezTo>
                  <a:pt x="10949" y="13965"/>
                  <a:pt x="10949" y="13965"/>
                  <a:pt x="10949" y="13965"/>
                </a:cubicBezTo>
                <a:cubicBezTo>
                  <a:pt x="10951" y="13966"/>
                  <a:pt x="10949" y="13964"/>
                  <a:pt x="10951" y="13965"/>
                </a:cubicBezTo>
                <a:cubicBezTo>
                  <a:pt x="10944" y="13944"/>
                  <a:pt x="10941" y="13934"/>
                  <a:pt x="10939" y="13929"/>
                </a:cubicBezTo>
                <a:cubicBezTo>
                  <a:pt x="10937" y="13924"/>
                  <a:pt x="10937" y="13924"/>
                  <a:pt x="10937" y="13924"/>
                </a:cubicBezTo>
                <a:cubicBezTo>
                  <a:pt x="10936" y="13924"/>
                  <a:pt x="10936" y="13924"/>
                  <a:pt x="10936" y="13924"/>
                </a:cubicBezTo>
                <a:cubicBezTo>
                  <a:pt x="10936" y="13924"/>
                  <a:pt x="10937" y="13924"/>
                  <a:pt x="10936" y="13924"/>
                </a:cubicBezTo>
                <a:close/>
                <a:moveTo>
                  <a:pt x="10951" y="13965"/>
                </a:moveTo>
                <a:cubicBezTo>
                  <a:pt x="11039" y="14005"/>
                  <a:pt x="11041" y="14009"/>
                  <a:pt x="11041" y="14009"/>
                </a:cubicBezTo>
                <a:cubicBezTo>
                  <a:pt x="11113" y="13998"/>
                  <a:pt x="11149" y="13993"/>
                  <a:pt x="11167" y="13990"/>
                </a:cubicBezTo>
                <a:cubicBezTo>
                  <a:pt x="11185" y="13987"/>
                  <a:pt x="11185" y="13987"/>
                  <a:pt x="11185" y="13987"/>
                </a:cubicBezTo>
                <a:cubicBezTo>
                  <a:pt x="11113" y="13997"/>
                  <a:pt x="11078" y="14002"/>
                  <a:pt x="11060" y="14004"/>
                </a:cubicBezTo>
                <a:cubicBezTo>
                  <a:pt x="11042" y="14007"/>
                  <a:pt x="11042" y="14006"/>
                  <a:pt x="11042" y="14006"/>
                </a:cubicBezTo>
                <a:cubicBezTo>
                  <a:pt x="10996" y="13986"/>
                  <a:pt x="10974" y="13975"/>
                  <a:pt x="10962" y="13970"/>
                </a:cubicBezTo>
                <a:cubicBezTo>
                  <a:pt x="10951" y="13965"/>
                  <a:pt x="10951" y="13965"/>
                  <a:pt x="10951" y="13965"/>
                </a:cubicBezTo>
                <a:close/>
                <a:moveTo>
                  <a:pt x="9801" y="14067"/>
                </a:moveTo>
                <a:cubicBezTo>
                  <a:pt x="9799" y="14066"/>
                  <a:pt x="9797" y="14070"/>
                  <a:pt x="9795" y="14070"/>
                </a:cubicBezTo>
                <a:cubicBezTo>
                  <a:pt x="9797" y="14070"/>
                  <a:pt x="9799" y="14069"/>
                  <a:pt x="9801" y="14069"/>
                </a:cubicBezTo>
                <a:cubicBezTo>
                  <a:pt x="9801" y="14069"/>
                  <a:pt x="9801" y="14067"/>
                  <a:pt x="9801" y="14067"/>
                </a:cubicBezTo>
                <a:close/>
                <a:moveTo>
                  <a:pt x="10768" y="14069"/>
                </a:moveTo>
                <a:cubicBezTo>
                  <a:pt x="10768" y="14069"/>
                  <a:pt x="10770" y="14071"/>
                  <a:pt x="10773" y="14072"/>
                </a:cubicBezTo>
                <a:cubicBezTo>
                  <a:pt x="10775" y="14073"/>
                  <a:pt x="10778" y="14074"/>
                  <a:pt x="10778" y="14074"/>
                </a:cubicBezTo>
                <a:cubicBezTo>
                  <a:pt x="10816" y="14258"/>
                  <a:pt x="10817" y="14256"/>
                  <a:pt x="10817" y="14256"/>
                </a:cubicBezTo>
                <a:cubicBezTo>
                  <a:pt x="10797" y="14163"/>
                  <a:pt x="10788" y="14116"/>
                  <a:pt x="10783" y="14093"/>
                </a:cubicBezTo>
                <a:cubicBezTo>
                  <a:pt x="10779" y="14069"/>
                  <a:pt x="10779" y="14069"/>
                  <a:pt x="10779" y="14069"/>
                </a:cubicBezTo>
                <a:cubicBezTo>
                  <a:pt x="10774" y="14069"/>
                  <a:pt x="10771" y="14069"/>
                  <a:pt x="10770" y="14069"/>
                </a:cubicBezTo>
                <a:cubicBezTo>
                  <a:pt x="10768" y="14069"/>
                  <a:pt x="10768" y="14069"/>
                  <a:pt x="10768" y="14069"/>
                </a:cubicBezTo>
                <a:close/>
                <a:moveTo>
                  <a:pt x="10817" y="14256"/>
                </a:moveTo>
                <a:lnTo>
                  <a:pt x="10817" y="14259"/>
                </a:lnTo>
                <a:cubicBezTo>
                  <a:pt x="10837" y="14279"/>
                  <a:pt x="10846" y="14289"/>
                  <a:pt x="10851" y="14294"/>
                </a:cubicBezTo>
                <a:cubicBezTo>
                  <a:pt x="10856" y="14300"/>
                  <a:pt x="10855" y="14299"/>
                  <a:pt x="10855" y="14299"/>
                </a:cubicBezTo>
                <a:lnTo>
                  <a:pt x="10857" y="14298"/>
                </a:lnTo>
                <a:cubicBezTo>
                  <a:pt x="10837" y="14277"/>
                  <a:pt x="10827" y="14266"/>
                  <a:pt x="10822" y="14261"/>
                </a:cubicBezTo>
                <a:cubicBezTo>
                  <a:pt x="10817" y="14256"/>
                  <a:pt x="10817" y="14256"/>
                  <a:pt x="10817" y="14256"/>
                </a:cubicBezTo>
                <a:close/>
                <a:moveTo>
                  <a:pt x="13827" y="14091"/>
                </a:moveTo>
                <a:lnTo>
                  <a:pt x="13827" y="14094"/>
                </a:lnTo>
                <a:cubicBezTo>
                  <a:pt x="13859" y="14125"/>
                  <a:pt x="13876" y="14140"/>
                  <a:pt x="13884" y="14148"/>
                </a:cubicBezTo>
                <a:cubicBezTo>
                  <a:pt x="13892" y="14156"/>
                  <a:pt x="13892" y="14157"/>
                  <a:pt x="13892" y="14157"/>
                </a:cubicBezTo>
                <a:cubicBezTo>
                  <a:pt x="13918" y="14136"/>
                  <a:pt x="13931" y="14126"/>
                  <a:pt x="13938" y="14121"/>
                </a:cubicBezTo>
                <a:cubicBezTo>
                  <a:pt x="13944" y="14115"/>
                  <a:pt x="13944" y="14116"/>
                  <a:pt x="13944" y="14116"/>
                </a:cubicBezTo>
                <a:cubicBezTo>
                  <a:pt x="13983" y="14116"/>
                  <a:pt x="14003" y="14116"/>
                  <a:pt x="14013" y="14116"/>
                </a:cubicBezTo>
                <a:cubicBezTo>
                  <a:pt x="14023" y="14116"/>
                  <a:pt x="14023" y="14116"/>
                  <a:pt x="14023" y="14116"/>
                </a:cubicBezTo>
                <a:lnTo>
                  <a:pt x="14023" y="14111"/>
                </a:lnTo>
                <a:cubicBezTo>
                  <a:pt x="13984" y="14111"/>
                  <a:pt x="13964" y="14111"/>
                  <a:pt x="13954" y="14111"/>
                </a:cubicBezTo>
                <a:cubicBezTo>
                  <a:pt x="13944" y="14111"/>
                  <a:pt x="13944" y="14111"/>
                  <a:pt x="13944" y="14111"/>
                </a:cubicBezTo>
                <a:cubicBezTo>
                  <a:pt x="13918" y="14131"/>
                  <a:pt x="13905" y="14142"/>
                  <a:pt x="13899" y="14147"/>
                </a:cubicBezTo>
                <a:cubicBezTo>
                  <a:pt x="13892" y="14152"/>
                  <a:pt x="13892" y="14152"/>
                  <a:pt x="13892" y="14152"/>
                </a:cubicBezTo>
                <a:cubicBezTo>
                  <a:pt x="13860" y="14121"/>
                  <a:pt x="13843" y="14106"/>
                  <a:pt x="13835" y="14098"/>
                </a:cubicBezTo>
                <a:cubicBezTo>
                  <a:pt x="13827" y="14091"/>
                  <a:pt x="13827" y="14091"/>
                  <a:pt x="13827" y="14091"/>
                </a:cubicBezTo>
                <a:close/>
                <a:moveTo>
                  <a:pt x="8731" y="14139"/>
                </a:moveTo>
                <a:cubicBezTo>
                  <a:pt x="8746" y="14156"/>
                  <a:pt x="8765" y="14168"/>
                  <a:pt x="8792" y="14179"/>
                </a:cubicBezTo>
                <a:cubicBezTo>
                  <a:pt x="8831" y="14194"/>
                  <a:pt x="8878" y="14185"/>
                  <a:pt x="8893" y="14215"/>
                </a:cubicBezTo>
                <a:cubicBezTo>
                  <a:pt x="8878" y="14183"/>
                  <a:pt x="8832" y="14190"/>
                  <a:pt x="8792" y="14174"/>
                </a:cubicBezTo>
                <a:cubicBezTo>
                  <a:pt x="8766" y="14163"/>
                  <a:pt x="8746" y="14155"/>
                  <a:pt x="8731" y="14139"/>
                </a:cubicBezTo>
                <a:close/>
                <a:moveTo>
                  <a:pt x="9576" y="14154"/>
                </a:moveTo>
                <a:lnTo>
                  <a:pt x="9526" y="14193"/>
                </a:lnTo>
                <a:cubicBezTo>
                  <a:pt x="9526" y="14194"/>
                  <a:pt x="9526" y="14194"/>
                  <a:pt x="9527" y="14194"/>
                </a:cubicBezTo>
                <a:cubicBezTo>
                  <a:pt x="9527" y="14195"/>
                  <a:pt x="9527" y="14195"/>
                  <a:pt x="9527" y="14196"/>
                </a:cubicBezTo>
                <a:cubicBezTo>
                  <a:pt x="9549" y="14178"/>
                  <a:pt x="9562" y="14168"/>
                  <a:pt x="9568" y="14163"/>
                </a:cubicBezTo>
                <a:cubicBezTo>
                  <a:pt x="9575" y="14158"/>
                  <a:pt x="9576" y="14157"/>
                  <a:pt x="9576" y="14157"/>
                </a:cubicBezTo>
                <a:cubicBezTo>
                  <a:pt x="9576" y="14157"/>
                  <a:pt x="9585" y="14157"/>
                  <a:pt x="9598" y="14160"/>
                </a:cubicBezTo>
                <a:cubicBezTo>
                  <a:pt x="9611" y="14163"/>
                  <a:pt x="9628" y="14167"/>
                  <a:pt x="9644" y="14174"/>
                </a:cubicBezTo>
                <a:cubicBezTo>
                  <a:pt x="9627" y="14167"/>
                  <a:pt x="9610" y="14162"/>
                  <a:pt x="9598" y="14159"/>
                </a:cubicBezTo>
                <a:cubicBezTo>
                  <a:pt x="9585" y="14156"/>
                  <a:pt x="9576" y="14154"/>
                  <a:pt x="9576" y="14154"/>
                </a:cubicBezTo>
                <a:close/>
                <a:moveTo>
                  <a:pt x="14582" y="14278"/>
                </a:moveTo>
                <a:cubicBezTo>
                  <a:pt x="14581" y="14281"/>
                  <a:pt x="14581" y="14281"/>
                  <a:pt x="14581" y="14281"/>
                </a:cubicBezTo>
                <a:cubicBezTo>
                  <a:pt x="14581" y="14281"/>
                  <a:pt x="14581" y="14280"/>
                  <a:pt x="14581" y="14283"/>
                </a:cubicBezTo>
                <a:cubicBezTo>
                  <a:pt x="14601" y="14283"/>
                  <a:pt x="14610" y="14283"/>
                  <a:pt x="14615" y="14283"/>
                </a:cubicBezTo>
                <a:cubicBezTo>
                  <a:pt x="14619" y="14283"/>
                  <a:pt x="14619" y="14283"/>
                  <a:pt x="14619" y="14283"/>
                </a:cubicBezTo>
                <a:cubicBezTo>
                  <a:pt x="14619" y="14280"/>
                  <a:pt x="14619" y="14280"/>
                  <a:pt x="14619" y="14280"/>
                </a:cubicBezTo>
                <a:cubicBezTo>
                  <a:pt x="14619" y="14280"/>
                  <a:pt x="14619" y="14280"/>
                  <a:pt x="14619" y="14278"/>
                </a:cubicBezTo>
                <a:cubicBezTo>
                  <a:pt x="14603" y="14278"/>
                  <a:pt x="14594" y="14278"/>
                  <a:pt x="14589" y="14278"/>
                </a:cubicBezTo>
                <a:cubicBezTo>
                  <a:pt x="14583" y="14278"/>
                  <a:pt x="14582" y="14278"/>
                  <a:pt x="14582" y="14278"/>
                </a:cubicBezTo>
                <a:close/>
                <a:moveTo>
                  <a:pt x="9902" y="14288"/>
                </a:moveTo>
                <a:cubicBezTo>
                  <a:pt x="9911" y="14295"/>
                  <a:pt x="9916" y="14306"/>
                  <a:pt x="9916" y="14321"/>
                </a:cubicBezTo>
                <a:cubicBezTo>
                  <a:pt x="9922" y="14352"/>
                  <a:pt x="9926" y="14404"/>
                  <a:pt x="9933" y="14453"/>
                </a:cubicBezTo>
                <a:cubicBezTo>
                  <a:pt x="9939" y="14502"/>
                  <a:pt x="9949" y="14548"/>
                  <a:pt x="9969" y="14569"/>
                </a:cubicBezTo>
                <a:cubicBezTo>
                  <a:pt x="9949" y="14548"/>
                  <a:pt x="9940" y="14501"/>
                  <a:pt x="9933" y="14452"/>
                </a:cubicBezTo>
                <a:cubicBezTo>
                  <a:pt x="9927" y="14402"/>
                  <a:pt x="9924" y="14350"/>
                  <a:pt x="9917" y="14319"/>
                </a:cubicBezTo>
                <a:cubicBezTo>
                  <a:pt x="9917" y="14304"/>
                  <a:pt x="9911" y="14295"/>
                  <a:pt x="9902" y="14288"/>
                </a:cubicBezTo>
                <a:close/>
                <a:moveTo>
                  <a:pt x="9969" y="14569"/>
                </a:moveTo>
                <a:cubicBezTo>
                  <a:pt x="9988" y="14598"/>
                  <a:pt x="10004" y="14614"/>
                  <a:pt x="10021" y="14619"/>
                </a:cubicBezTo>
                <a:cubicBezTo>
                  <a:pt x="10029" y="14621"/>
                  <a:pt x="10038" y="14621"/>
                  <a:pt x="10048" y="14619"/>
                </a:cubicBezTo>
                <a:cubicBezTo>
                  <a:pt x="10039" y="14621"/>
                  <a:pt x="10030" y="14621"/>
                  <a:pt x="10021" y="14618"/>
                </a:cubicBezTo>
                <a:cubicBezTo>
                  <a:pt x="10004" y="14613"/>
                  <a:pt x="9987" y="14598"/>
                  <a:pt x="9969" y="14569"/>
                </a:cubicBezTo>
                <a:close/>
                <a:moveTo>
                  <a:pt x="13918" y="14379"/>
                </a:moveTo>
                <a:lnTo>
                  <a:pt x="13918" y="14384"/>
                </a:lnTo>
                <a:cubicBezTo>
                  <a:pt x="13918" y="14384"/>
                  <a:pt x="13941" y="14390"/>
                  <a:pt x="13962" y="14398"/>
                </a:cubicBezTo>
                <a:cubicBezTo>
                  <a:pt x="13978" y="14403"/>
                  <a:pt x="13993" y="14411"/>
                  <a:pt x="13996" y="14418"/>
                </a:cubicBezTo>
                <a:cubicBezTo>
                  <a:pt x="13995" y="14410"/>
                  <a:pt x="13981" y="14401"/>
                  <a:pt x="13964" y="14394"/>
                </a:cubicBezTo>
                <a:cubicBezTo>
                  <a:pt x="13943" y="14386"/>
                  <a:pt x="13921" y="14380"/>
                  <a:pt x="13919" y="14379"/>
                </a:cubicBezTo>
                <a:lnTo>
                  <a:pt x="13918" y="14379"/>
                </a:lnTo>
                <a:close/>
                <a:moveTo>
                  <a:pt x="10817" y="14445"/>
                </a:moveTo>
                <a:cubicBezTo>
                  <a:pt x="10824" y="14538"/>
                  <a:pt x="10827" y="14585"/>
                  <a:pt x="10828" y="14608"/>
                </a:cubicBezTo>
                <a:cubicBezTo>
                  <a:pt x="10829" y="14632"/>
                  <a:pt x="10829" y="14632"/>
                  <a:pt x="10829" y="14632"/>
                </a:cubicBezTo>
                <a:cubicBezTo>
                  <a:pt x="10856" y="14694"/>
                  <a:pt x="10869" y="14725"/>
                  <a:pt x="10875" y="14740"/>
                </a:cubicBezTo>
                <a:cubicBezTo>
                  <a:pt x="10882" y="14755"/>
                  <a:pt x="10883" y="14756"/>
                  <a:pt x="10883" y="14756"/>
                </a:cubicBezTo>
                <a:cubicBezTo>
                  <a:pt x="10883" y="14755"/>
                  <a:pt x="10883" y="14756"/>
                  <a:pt x="10883" y="14756"/>
                </a:cubicBezTo>
                <a:cubicBezTo>
                  <a:pt x="10883" y="14756"/>
                  <a:pt x="10883" y="14756"/>
                  <a:pt x="10884" y="14756"/>
                </a:cubicBezTo>
                <a:cubicBezTo>
                  <a:pt x="10858" y="14693"/>
                  <a:pt x="10845" y="14662"/>
                  <a:pt x="10838" y="14646"/>
                </a:cubicBezTo>
                <a:cubicBezTo>
                  <a:pt x="10831" y="14630"/>
                  <a:pt x="10831" y="14629"/>
                  <a:pt x="10831" y="14629"/>
                </a:cubicBezTo>
                <a:cubicBezTo>
                  <a:pt x="10824" y="14537"/>
                  <a:pt x="10821" y="14491"/>
                  <a:pt x="10819" y="14468"/>
                </a:cubicBezTo>
                <a:cubicBezTo>
                  <a:pt x="10817" y="14445"/>
                  <a:pt x="10817" y="14445"/>
                  <a:pt x="10817" y="14445"/>
                </a:cubicBezTo>
                <a:close/>
                <a:moveTo>
                  <a:pt x="10198" y="14456"/>
                </a:moveTo>
                <a:cubicBezTo>
                  <a:pt x="10187" y="14456"/>
                  <a:pt x="10179" y="14458"/>
                  <a:pt x="10173" y="14462"/>
                </a:cubicBezTo>
                <a:cubicBezTo>
                  <a:pt x="10173" y="14462"/>
                  <a:pt x="10173" y="14464"/>
                  <a:pt x="10172" y="14464"/>
                </a:cubicBezTo>
                <a:cubicBezTo>
                  <a:pt x="10178" y="14460"/>
                  <a:pt x="10186" y="14458"/>
                  <a:pt x="10197" y="14459"/>
                </a:cubicBezTo>
                <a:cubicBezTo>
                  <a:pt x="10209" y="14459"/>
                  <a:pt x="10223" y="14462"/>
                  <a:pt x="10243" y="14467"/>
                </a:cubicBezTo>
                <a:cubicBezTo>
                  <a:pt x="10253" y="14472"/>
                  <a:pt x="10262" y="14475"/>
                  <a:pt x="10270" y="14476"/>
                </a:cubicBezTo>
                <a:cubicBezTo>
                  <a:pt x="10278" y="14477"/>
                  <a:pt x="10286" y="14476"/>
                  <a:pt x="10292" y="14474"/>
                </a:cubicBezTo>
                <a:cubicBezTo>
                  <a:pt x="10286" y="14476"/>
                  <a:pt x="10279" y="14476"/>
                  <a:pt x="10271" y="14474"/>
                </a:cubicBezTo>
                <a:cubicBezTo>
                  <a:pt x="10263" y="14473"/>
                  <a:pt x="10254" y="14470"/>
                  <a:pt x="10244" y="14464"/>
                </a:cubicBezTo>
                <a:cubicBezTo>
                  <a:pt x="10225" y="14459"/>
                  <a:pt x="10210" y="14457"/>
                  <a:pt x="10198" y="14456"/>
                </a:cubicBezTo>
                <a:close/>
                <a:moveTo>
                  <a:pt x="8952" y="14528"/>
                </a:moveTo>
                <a:cubicBezTo>
                  <a:pt x="8939" y="14533"/>
                  <a:pt x="8924" y="14551"/>
                  <a:pt x="8908" y="14574"/>
                </a:cubicBezTo>
                <a:cubicBezTo>
                  <a:pt x="8924" y="14552"/>
                  <a:pt x="8939" y="14535"/>
                  <a:pt x="8951" y="14529"/>
                </a:cubicBezTo>
                <a:cubicBezTo>
                  <a:pt x="8964" y="14524"/>
                  <a:pt x="8973" y="14529"/>
                  <a:pt x="8976" y="14549"/>
                </a:cubicBezTo>
                <a:cubicBezTo>
                  <a:pt x="8980" y="14565"/>
                  <a:pt x="8984" y="14571"/>
                  <a:pt x="8989" y="14571"/>
                </a:cubicBezTo>
                <a:cubicBezTo>
                  <a:pt x="8995" y="14570"/>
                  <a:pt x="9001" y="14562"/>
                  <a:pt x="9006" y="14549"/>
                </a:cubicBezTo>
                <a:cubicBezTo>
                  <a:pt x="9001" y="14561"/>
                  <a:pt x="8995" y="14568"/>
                  <a:pt x="8989" y="14568"/>
                </a:cubicBezTo>
                <a:cubicBezTo>
                  <a:pt x="8984" y="14568"/>
                  <a:pt x="8980" y="14562"/>
                  <a:pt x="8976" y="14547"/>
                </a:cubicBezTo>
                <a:cubicBezTo>
                  <a:pt x="8973" y="14526"/>
                  <a:pt x="8964" y="14522"/>
                  <a:pt x="8952" y="14528"/>
                </a:cubicBezTo>
                <a:close/>
                <a:moveTo>
                  <a:pt x="9278" y="14641"/>
                </a:moveTo>
                <a:cubicBezTo>
                  <a:pt x="9283" y="14653"/>
                  <a:pt x="9287" y="14664"/>
                  <a:pt x="9290" y="14673"/>
                </a:cubicBezTo>
                <a:cubicBezTo>
                  <a:pt x="9293" y="14682"/>
                  <a:pt x="9293" y="14690"/>
                  <a:pt x="9290" y="14695"/>
                </a:cubicBezTo>
                <a:cubicBezTo>
                  <a:pt x="9290" y="14695"/>
                  <a:pt x="9291" y="14695"/>
                  <a:pt x="9291" y="14695"/>
                </a:cubicBezTo>
                <a:cubicBezTo>
                  <a:pt x="9298" y="14685"/>
                  <a:pt x="9287" y="14664"/>
                  <a:pt x="9278" y="14641"/>
                </a:cubicBezTo>
                <a:close/>
                <a:moveTo>
                  <a:pt x="13944" y="14651"/>
                </a:moveTo>
                <a:lnTo>
                  <a:pt x="13944" y="14654"/>
                </a:lnTo>
                <a:cubicBezTo>
                  <a:pt x="13957" y="14674"/>
                  <a:pt x="13964" y="14685"/>
                  <a:pt x="13967" y="14690"/>
                </a:cubicBezTo>
                <a:cubicBezTo>
                  <a:pt x="13970" y="14695"/>
                  <a:pt x="13970" y="14695"/>
                  <a:pt x="13970" y="14695"/>
                </a:cubicBezTo>
                <a:cubicBezTo>
                  <a:pt x="13983" y="14716"/>
                  <a:pt x="13990" y="14726"/>
                  <a:pt x="13993" y="14731"/>
                </a:cubicBezTo>
                <a:cubicBezTo>
                  <a:pt x="13996" y="14736"/>
                  <a:pt x="13996" y="14736"/>
                  <a:pt x="13996" y="14736"/>
                </a:cubicBezTo>
                <a:cubicBezTo>
                  <a:pt x="14048" y="14778"/>
                  <a:pt x="14074" y="14798"/>
                  <a:pt x="14087" y="14808"/>
                </a:cubicBezTo>
                <a:cubicBezTo>
                  <a:pt x="14101" y="14818"/>
                  <a:pt x="14101" y="14819"/>
                  <a:pt x="14101" y="14819"/>
                </a:cubicBezTo>
                <a:cubicBezTo>
                  <a:pt x="14133" y="14777"/>
                  <a:pt x="14150" y="14757"/>
                  <a:pt x="14158" y="14746"/>
                </a:cubicBezTo>
                <a:cubicBezTo>
                  <a:pt x="14166" y="14736"/>
                  <a:pt x="14166" y="14736"/>
                  <a:pt x="14166" y="14736"/>
                </a:cubicBezTo>
                <a:cubicBezTo>
                  <a:pt x="14295" y="14900"/>
                  <a:pt x="14296" y="14899"/>
                  <a:pt x="14296" y="14899"/>
                </a:cubicBezTo>
                <a:cubicBezTo>
                  <a:pt x="14231" y="14816"/>
                  <a:pt x="14198" y="14774"/>
                  <a:pt x="14182" y="14754"/>
                </a:cubicBezTo>
                <a:cubicBezTo>
                  <a:pt x="14166" y="14733"/>
                  <a:pt x="14166" y="14734"/>
                  <a:pt x="14166" y="14734"/>
                </a:cubicBezTo>
                <a:cubicBezTo>
                  <a:pt x="14133" y="14775"/>
                  <a:pt x="14117" y="14795"/>
                  <a:pt x="14109" y="14806"/>
                </a:cubicBezTo>
                <a:cubicBezTo>
                  <a:pt x="14101" y="14816"/>
                  <a:pt x="14101" y="14816"/>
                  <a:pt x="14101" y="14816"/>
                </a:cubicBezTo>
                <a:cubicBezTo>
                  <a:pt x="14049" y="14775"/>
                  <a:pt x="14022" y="14754"/>
                  <a:pt x="14009" y="14744"/>
                </a:cubicBezTo>
                <a:cubicBezTo>
                  <a:pt x="13996" y="14734"/>
                  <a:pt x="13996" y="14734"/>
                  <a:pt x="13996" y="14734"/>
                </a:cubicBezTo>
                <a:cubicBezTo>
                  <a:pt x="13983" y="14713"/>
                  <a:pt x="13976" y="14703"/>
                  <a:pt x="13973" y="14698"/>
                </a:cubicBezTo>
                <a:cubicBezTo>
                  <a:pt x="13970" y="14692"/>
                  <a:pt x="13970" y="14692"/>
                  <a:pt x="13970" y="14693"/>
                </a:cubicBezTo>
                <a:cubicBezTo>
                  <a:pt x="13957" y="14672"/>
                  <a:pt x="13950" y="14661"/>
                  <a:pt x="13947" y="14656"/>
                </a:cubicBezTo>
                <a:cubicBezTo>
                  <a:pt x="13944" y="14651"/>
                  <a:pt x="13944" y="14651"/>
                  <a:pt x="13944" y="14651"/>
                </a:cubicBezTo>
                <a:close/>
                <a:moveTo>
                  <a:pt x="14296" y="14899"/>
                </a:moveTo>
                <a:lnTo>
                  <a:pt x="14297" y="14901"/>
                </a:lnTo>
                <a:cubicBezTo>
                  <a:pt x="14363" y="14777"/>
                  <a:pt x="14395" y="14715"/>
                  <a:pt x="14411" y="14684"/>
                </a:cubicBezTo>
                <a:cubicBezTo>
                  <a:pt x="14428" y="14654"/>
                  <a:pt x="14428" y="14654"/>
                  <a:pt x="14428" y="14654"/>
                </a:cubicBezTo>
                <a:cubicBezTo>
                  <a:pt x="14431" y="14654"/>
                  <a:pt x="14432" y="14654"/>
                  <a:pt x="14432" y="14654"/>
                </a:cubicBezTo>
                <a:cubicBezTo>
                  <a:pt x="14433" y="14654"/>
                  <a:pt x="14433" y="14654"/>
                  <a:pt x="14434" y="14654"/>
                </a:cubicBezTo>
                <a:cubicBezTo>
                  <a:pt x="14434" y="14653"/>
                  <a:pt x="14434" y="14653"/>
                  <a:pt x="14434" y="14653"/>
                </a:cubicBezTo>
                <a:cubicBezTo>
                  <a:pt x="14435" y="14652"/>
                  <a:pt x="14435" y="14652"/>
                  <a:pt x="14435" y="14651"/>
                </a:cubicBezTo>
                <a:cubicBezTo>
                  <a:pt x="14433" y="14651"/>
                  <a:pt x="14431" y="14651"/>
                  <a:pt x="14429" y="14651"/>
                </a:cubicBezTo>
                <a:cubicBezTo>
                  <a:pt x="14428" y="14651"/>
                  <a:pt x="14427" y="14651"/>
                  <a:pt x="14427" y="14651"/>
                </a:cubicBezTo>
                <a:cubicBezTo>
                  <a:pt x="14361" y="14776"/>
                  <a:pt x="14329" y="14837"/>
                  <a:pt x="14312" y="14868"/>
                </a:cubicBezTo>
                <a:cubicBezTo>
                  <a:pt x="14296" y="14899"/>
                  <a:pt x="14296" y="14899"/>
                  <a:pt x="14296" y="14899"/>
                </a:cubicBezTo>
                <a:close/>
                <a:moveTo>
                  <a:pt x="8832" y="14734"/>
                </a:moveTo>
                <a:cubicBezTo>
                  <a:pt x="8819" y="14775"/>
                  <a:pt x="8789" y="14811"/>
                  <a:pt x="8763" y="14838"/>
                </a:cubicBezTo>
                <a:cubicBezTo>
                  <a:pt x="8736" y="14864"/>
                  <a:pt x="8713" y="14879"/>
                  <a:pt x="8713" y="14879"/>
                </a:cubicBezTo>
                <a:lnTo>
                  <a:pt x="8713" y="14881"/>
                </a:lnTo>
                <a:cubicBezTo>
                  <a:pt x="8713" y="14881"/>
                  <a:pt x="8736" y="14866"/>
                  <a:pt x="8763" y="14840"/>
                </a:cubicBezTo>
                <a:cubicBezTo>
                  <a:pt x="8789" y="14814"/>
                  <a:pt x="8819" y="14778"/>
                  <a:pt x="8832" y="14736"/>
                </a:cubicBezTo>
                <a:cubicBezTo>
                  <a:pt x="8832" y="14736"/>
                  <a:pt x="8832" y="14735"/>
                  <a:pt x="8832" y="14735"/>
                </a:cubicBezTo>
                <a:cubicBezTo>
                  <a:pt x="8832" y="14735"/>
                  <a:pt x="8832" y="14734"/>
                  <a:pt x="8832" y="14734"/>
                </a:cubicBezTo>
                <a:close/>
                <a:moveTo>
                  <a:pt x="10975" y="14734"/>
                </a:moveTo>
                <a:cubicBezTo>
                  <a:pt x="10935" y="14743"/>
                  <a:pt x="10915" y="14747"/>
                  <a:pt x="10905" y="14750"/>
                </a:cubicBezTo>
                <a:cubicBezTo>
                  <a:pt x="10896" y="14753"/>
                  <a:pt x="10895" y="14753"/>
                  <a:pt x="10895" y="14753"/>
                </a:cubicBezTo>
                <a:cubicBezTo>
                  <a:pt x="10924" y="14746"/>
                  <a:pt x="10944" y="14742"/>
                  <a:pt x="10957" y="14739"/>
                </a:cubicBezTo>
                <a:cubicBezTo>
                  <a:pt x="10969" y="14737"/>
                  <a:pt x="10974" y="14736"/>
                  <a:pt x="10974" y="14736"/>
                </a:cubicBezTo>
                <a:cubicBezTo>
                  <a:pt x="10967" y="14798"/>
                  <a:pt x="10964" y="14829"/>
                  <a:pt x="10962" y="14844"/>
                </a:cubicBezTo>
                <a:cubicBezTo>
                  <a:pt x="10961" y="14860"/>
                  <a:pt x="10960" y="14859"/>
                  <a:pt x="10960" y="14859"/>
                </a:cubicBezTo>
                <a:lnTo>
                  <a:pt x="10962" y="14859"/>
                </a:lnTo>
                <a:cubicBezTo>
                  <a:pt x="10968" y="14797"/>
                  <a:pt x="10972" y="14766"/>
                  <a:pt x="10974" y="14750"/>
                </a:cubicBezTo>
                <a:cubicBezTo>
                  <a:pt x="10975" y="14734"/>
                  <a:pt x="10975" y="14734"/>
                  <a:pt x="10975" y="14734"/>
                </a:cubicBezTo>
                <a:close/>
                <a:moveTo>
                  <a:pt x="9938" y="14782"/>
                </a:moveTo>
                <a:cubicBezTo>
                  <a:pt x="9943" y="14787"/>
                  <a:pt x="9949" y="14791"/>
                  <a:pt x="9957" y="14799"/>
                </a:cubicBezTo>
                <a:cubicBezTo>
                  <a:pt x="9964" y="14807"/>
                  <a:pt x="9971" y="14819"/>
                  <a:pt x="9981" y="14840"/>
                </a:cubicBezTo>
                <a:cubicBezTo>
                  <a:pt x="9981" y="14840"/>
                  <a:pt x="9981" y="14840"/>
                  <a:pt x="9981" y="14839"/>
                </a:cubicBezTo>
                <a:cubicBezTo>
                  <a:pt x="9981" y="14839"/>
                  <a:pt x="9981" y="14838"/>
                  <a:pt x="9981" y="14838"/>
                </a:cubicBezTo>
                <a:cubicBezTo>
                  <a:pt x="9971" y="14817"/>
                  <a:pt x="9964" y="14806"/>
                  <a:pt x="9957" y="14798"/>
                </a:cubicBezTo>
                <a:cubicBezTo>
                  <a:pt x="9949" y="14791"/>
                  <a:pt x="9943" y="14787"/>
                  <a:pt x="9938" y="14782"/>
                </a:cubicBezTo>
                <a:close/>
                <a:moveTo>
                  <a:pt x="9173" y="14799"/>
                </a:moveTo>
                <a:cubicBezTo>
                  <a:pt x="9173" y="14799"/>
                  <a:pt x="9173" y="14805"/>
                  <a:pt x="9173" y="14813"/>
                </a:cubicBezTo>
                <a:cubicBezTo>
                  <a:pt x="9173" y="14821"/>
                  <a:pt x="9174" y="14831"/>
                  <a:pt x="9174" y="14838"/>
                </a:cubicBezTo>
                <a:cubicBezTo>
                  <a:pt x="9174" y="14833"/>
                  <a:pt x="9174" y="14823"/>
                  <a:pt x="9174" y="14815"/>
                </a:cubicBezTo>
                <a:cubicBezTo>
                  <a:pt x="9174" y="14807"/>
                  <a:pt x="9174" y="14800"/>
                  <a:pt x="9174" y="14799"/>
                </a:cubicBezTo>
                <a:lnTo>
                  <a:pt x="9173" y="14799"/>
                </a:lnTo>
                <a:close/>
                <a:moveTo>
                  <a:pt x="9174" y="14886"/>
                </a:moveTo>
                <a:cubicBezTo>
                  <a:pt x="9174" y="14903"/>
                  <a:pt x="9173" y="14920"/>
                  <a:pt x="9170" y="14935"/>
                </a:cubicBezTo>
                <a:cubicBezTo>
                  <a:pt x="9168" y="14950"/>
                  <a:pt x="9165" y="14963"/>
                  <a:pt x="9160" y="14974"/>
                </a:cubicBezTo>
                <a:cubicBezTo>
                  <a:pt x="9162" y="14971"/>
                  <a:pt x="9165" y="14967"/>
                  <a:pt x="9167" y="14964"/>
                </a:cubicBezTo>
                <a:cubicBezTo>
                  <a:pt x="9168" y="14961"/>
                  <a:pt x="9170" y="14959"/>
                  <a:pt x="9170" y="14959"/>
                </a:cubicBezTo>
                <a:cubicBezTo>
                  <a:pt x="9172" y="14961"/>
                  <a:pt x="9172" y="14961"/>
                  <a:pt x="9172" y="14961"/>
                </a:cubicBezTo>
                <a:cubicBezTo>
                  <a:pt x="9172" y="14961"/>
                  <a:pt x="9173" y="14960"/>
                  <a:pt x="9174" y="14961"/>
                </a:cubicBezTo>
                <a:cubicBezTo>
                  <a:pt x="9174" y="14947"/>
                  <a:pt x="9174" y="14936"/>
                  <a:pt x="9174" y="14925"/>
                </a:cubicBezTo>
                <a:cubicBezTo>
                  <a:pt x="9174" y="14914"/>
                  <a:pt x="9174" y="14902"/>
                  <a:pt x="9174" y="14886"/>
                </a:cubicBezTo>
                <a:close/>
                <a:moveTo>
                  <a:pt x="10909" y="14942"/>
                </a:moveTo>
                <a:cubicBezTo>
                  <a:pt x="10902" y="14994"/>
                  <a:pt x="10899" y="15019"/>
                  <a:pt x="10897" y="15032"/>
                </a:cubicBezTo>
                <a:cubicBezTo>
                  <a:pt x="10895" y="15044"/>
                  <a:pt x="10895" y="15044"/>
                  <a:pt x="10895" y="15044"/>
                </a:cubicBezTo>
                <a:cubicBezTo>
                  <a:pt x="10888" y="15075"/>
                  <a:pt x="10885" y="15091"/>
                  <a:pt x="10884" y="15099"/>
                </a:cubicBezTo>
                <a:cubicBezTo>
                  <a:pt x="10882" y="15107"/>
                  <a:pt x="10883" y="15107"/>
                  <a:pt x="10883" y="15107"/>
                </a:cubicBezTo>
                <a:cubicBezTo>
                  <a:pt x="10883" y="15128"/>
                  <a:pt x="10883" y="15138"/>
                  <a:pt x="10883" y="15143"/>
                </a:cubicBezTo>
                <a:cubicBezTo>
                  <a:pt x="10883" y="15148"/>
                  <a:pt x="10883" y="15148"/>
                  <a:pt x="10883" y="15148"/>
                </a:cubicBezTo>
                <a:cubicBezTo>
                  <a:pt x="10883" y="15149"/>
                  <a:pt x="10883" y="15149"/>
                  <a:pt x="10883" y="15149"/>
                </a:cubicBezTo>
                <a:cubicBezTo>
                  <a:pt x="10883" y="15149"/>
                  <a:pt x="10883" y="15150"/>
                  <a:pt x="10884" y="15151"/>
                </a:cubicBezTo>
                <a:cubicBezTo>
                  <a:pt x="10884" y="15130"/>
                  <a:pt x="10884" y="15119"/>
                  <a:pt x="10884" y="15113"/>
                </a:cubicBezTo>
                <a:cubicBezTo>
                  <a:pt x="10884" y="15107"/>
                  <a:pt x="10884" y="15107"/>
                  <a:pt x="10884" y="15107"/>
                </a:cubicBezTo>
                <a:cubicBezTo>
                  <a:pt x="10890" y="15076"/>
                  <a:pt x="10894" y="15060"/>
                  <a:pt x="10895" y="15053"/>
                </a:cubicBezTo>
                <a:cubicBezTo>
                  <a:pt x="10897" y="15046"/>
                  <a:pt x="10896" y="15046"/>
                  <a:pt x="10896" y="15046"/>
                </a:cubicBezTo>
                <a:cubicBezTo>
                  <a:pt x="10903" y="14994"/>
                  <a:pt x="10906" y="14968"/>
                  <a:pt x="10908" y="14955"/>
                </a:cubicBezTo>
                <a:cubicBezTo>
                  <a:pt x="10910" y="14942"/>
                  <a:pt x="10910" y="14942"/>
                  <a:pt x="10910" y="14942"/>
                </a:cubicBezTo>
                <a:lnTo>
                  <a:pt x="10909" y="14942"/>
                </a:lnTo>
                <a:close/>
                <a:moveTo>
                  <a:pt x="10909" y="15189"/>
                </a:moveTo>
                <a:cubicBezTo>
                  <a:pt x="10895" y="15231"/>
                  <a:pt x="10889" y="15252"/>
                  <a:pt x="10886" y="15262"/>
                </a:cubicBezTo>
                <a:cubicBezTo>
                  <a:pt x="10882" y="15272"/>
                  <a:pt x="10883" y="15272"/>
                  <a:pt x="10883" y="15272"/>
                </a:cubicBezTo>
                <a:cubicBezTo>
                  <a:pt x="10837" y="15282"/>
                  <a:pt x="10814" y="15288"/>
                  <a:pt x="10803" y="15291"/>
                </a:cubicBezTo>
                <a:cubicBezTo>
                  <a:pt x="10791" y="15293"/>
                  <a:pt x="10791" y="15294"/>
                  <a:pt x="10791" y="15294"/>
                </a:cubicBezTo>
                <a:cubicBezTo>
                  <a:pt x="10791" y="15295"/>
                  <a:pt x="10791" y="15295"/>
                  <a:pt x="10791" y="15295"/>
                </a:cubicBezTo>
                <a:cubicBezTo>
                  <a:pt x="10791" y="15295"/>
                  <a:pt x="10791" y="15295"/>
                  <a:pt x="10791" y="15296"/>
                </a:cubicBezTo>
                <a:cubicBezTo>
                  <a:pt x="10837" y="15286"/>
                  <a:pt x="10860" y="15280"/>
                  <a:pt x="10872" y="15278"/>
                </a:cubicBezTo>
                <a:cubicBezTo>
                  <a:pt x="10884" y="15275"/>
                  <a:pt x="10884" y="15274"/>
                  <a:pt x="10884" y="15274"/>
                </a:cubicBezTo>
                <a:cubicBezTo>
                  <a:pt x="10897" y="15233"/>
                  <a:pt x="10904" y="15212"/>
                  <a:pt x="10907" y="15202"/>
                </a:cubicBezTo>
                <a:cubicBezTo>
                  <a:pt x="10910" y="15192"/>
                  <a:pt x="10910" y="15192"/>
                  <a:pt x="10910" y="15192"/>
                </a:cubicBezTo>
                <a:cubicBezTo>
                  <a:pt x="10909" y="15191"/>
                  <a:pt x="10909" y="15191"/>
                  <a:pt x="10909" y="15191"/>
                </a:cubicBezTo>
                <a:cubicBezTo>
                  <a:pt x="10909" y="15191"/>
                  <a:pt x="10909" y="15190"/>
                  <a:pt x="10909" y="15189"/>
                </a:cubicBezTo>
                <a:close/>
                <a:moveTo>
                  <a:pt x="10073" y="15274"/>
                </a:moveTo>
                <a:cubicBezTo>
                  <a:pt x="10079" y="15326"/>
                  <a:pt x="10095" y="15358"/>
                  <a:pt x="10110" y="15384"/>
                </a:cubicBezTo>
                <a:cubicBezTo>
                  <a:pt x="10125" y="15411"/>
                  <a:pt x="10138" y="15432"/>
                  <a:pt x="10138" y="15463"/>
                </a:cubicBezTo>
                <a:cubicBezTo>
                  <a:pt x="10138" y="15461"/>
                  <a:pt x="10138" y="15461"/>
                  <a:pt x="10138" y="15459"/>
                </a:cubicBezTo>
                <a:cubicBezTo>
                  <a:pt x="10138" y="15397"/>
                  <a:pt x="10086" y="15376"/>
                  <a:pt x="10073" y="15274"/>
                </a:cubicBezTo>
                <a:close/>
                <a:moveTo>
                  <a:pt x="10726" y="15294"/>
                </a:moveTo>
                <a:cubicBezTo>
                  <a:pt x="10706" y="15304"/>
                  <a:pt x="10696" y="15309"/>
                  <a:pt x="10691" y="15311"/>
                </a:cubicBezTo>
                <a:cubicBezTo>
                  <a:pt x="10686" y="15314"/>
                  <a:pt x="10686" y="15313"/>
                  <a:pt x="10686" y="15313"/>
                </a:cubicBezTo>
                <a:cubicBezTo>
                  <a:pt x="10686" y="15315"/>
                  <a:pt x="10687" y="15314"/>
                  <a:pt x="10686" y="15316"/>
                </a:cubicBezTo>
                <a:cubicBezTo>
                  <a:pt x="10706" y="15305"/>
                  <a:pt x="10716" y="15300"/>
                  <a:pt x="10721" y="15298"/>
                </a:cubicBezTo>
                <a:cubicBezTo>
                  <a:pt x="10726" y="15296"/>
                  <a:pt x="10726" y="15296"/>
                  <a:pt x="10726" y="15296"/>
                </a:cubicBezTo>
                <a:cubicBezTo>
                  <a:pt x="10759" y="15317"/>
                  <a:pt x="10775" y="15327"/>
                  <a:pt x="10783" y="15333"/>
                </a:cubicBezTo>
                <a:cubicBezTo>
                  <a:pt x="10791" y="15338"/>
                  <a:pt x="10791" y="15338"/>
                  <a:pt x="10791" y="15338"/>
                </a:cubicBezTo>
                <a:cubicBezTo>
                  <a:pt x="10791" y="15336"/>
                  <a:pt x="10791" y="15336"/>
                  <a:pt x="10791" y="15336"/>
                </a:cubicBezTo>
                <a:cubicBezTo>
                  <a:pt x="10791" y="15336"/>
                  <a:pt x="10791" y="15336"/>
                  <a:pt x="10791" y="15335"/>
                </a:cubicBezTo>
                <a:cubicBezTo>
                  <a:pt x="10758" y="15314"/>
                  <a:pt x="10742" y="15304"/>
                  <a:pt x="10734" y="15299"/>
                </a:cubicBezTo>
                <a:cubicBezTo>
                  <a:pt x="10726" y="15294"/>
                  <a:pt x="10726" y="15294"/>
                  <a:pt x="10726" y="15294"/>
                </a:cubicBezTo>
                <a:close/>
                <a:moveTo>
                  <a:pt x="10686" y="15316"/>
                </a:moveTo>
                <a:cubicBezTo>
                  <a:pt x="10674" y="15392"/>
                  <a:pt x="10673" y="15396"/>
                  <a:pt x="10673" y="15396"/>
                </a:cubicBezTo>
                <a:cubicBezTo>
                  <a:pt x="10673" y="15397"/>
                  <a:pt x="10673" y="15397"/>
                  <a:pt x="10673" y="15397"/>
                </a:cubicBezTo>
                <a:cubicBezTo>
                  <a:pt x="10673" y="15397"/>
                  <a:pt x="10674" y="15397"/>
                  <a:pt x="10674" y="15398"/>
                </a:cubicBezTo>
                <a:cubicBezTo>
                  <a:pt x="10681" y="15357"/>
                  <a:pt x="10684" y="15336"/>
                  <a:pt x="10685" y="15326"/>
                </a:cubicBezTo>
                <a:cubicBezTo>
                  <a:pt x="10686" y="15315"/>
                  <a:pt x="10686" y="15316"/>
                  <a:pt x="10686" y="15316"/>
                </a:cubicBezTo>
                <a:close/>
                <a:moveTo>
                  <a:pt x="10712" y="15521"/>
                </a:moveTo>
                <a:cubicBezTo>
                  <a:pt x="10717" y="15552"/>
                  <a:pt x="10719" y="15566"/>
                  <a:pt x="10720" y="15573"/>
                </a:cubicBezTo>
                <a:cubicBezTo>
                  <a:pt x="10721" y="15580"/>
                  <a:pt x="10722" y="15580"/>
                  <a:pt x="10722" y="15582"/>
                </a:cubicBezTo>
                <a:cubicBezTo>
                  <a:pt x="10720" y="15567"/>
                  <a:pt x="10717" y="15553"/>
                  <a:pt x="10716" y="15542"/>
                </a:cubicBezTo>
                <a:cubicBezTo>
                  <a:pt x="10714" y="15531"/>
                  <a:pt x="10713" y="15524"/>
                  <a:pt x="10713" y="15524"/>
                </a:cubicBezTo>
                <a:cubicBezTo>
                  <a:pt x="10713" y="15522"/>
                  <a:pt x="10713" y="15522"/>
                  <a:pt x="10713" y="15523"/>
                </a:cubicBezTo>
                <a:cubicBezTo>
                  <a:pt x="10713" y="15523"/>
                  <a:pt x="10712" y="15523"/>
                  <a:pt x="10712" y="15521"/>
                </a:cubicBezTo>
                <a:close/>
                <a:moveTo>
                  <a:pt x="9327" y="15606"/>
                </a:moveTo>
                <a:cubicBezTo>
                  <a:pt x="9351" y="15626"/>
                  <a:pt x="9364" y="15636"/>
                  <a:pt x="9370" y="15641"/>
                </a:cubicBezTo>
                <a:cubicBezTo>
                  <a:pt x="9376" y="15645"/>
                  <a:pt x="9376" y="15645"/>
                  <a:pt x="9376" y="15645"/>
                </a:cubicBezTo>
                <a:cubicBezTo>
                  <a:pt x="9375" y="15645"/>
                  <a:pt x="9375" y="15644"/>
                  <a:pt x="9370" y="15639"/>
                </a:cubicBezTo>
                <a:cubicBezTo>
                  <a:pt x="9364" y="15634"/>
                  <a:pt x="9353" y="15625"/>
                  <a:pt x="9329" y="15606"/>
                </a:cubicBezTo>
                <a:lnTo>
                  <a:pt x="9327" y="15606"/>
                </a:lnTo>
                <a:close/>
                <a:moveTo>
                  <a:pt x="9379" y="15648"/>
                </a:moveTo>
                <a:cubicBezTo>
                  <a:pt x="9417" y="15741"/>
                  <a:pt x="9437" y="15789"/>
                  <a:pt x="9447" y="15813"/>
                </a:cubicBezTo>
                <a:cubicBezTo>
                  <a:pt x="9457" y="15836"/>
                  <a:pt x="9458" y="15837"/>
                  <a:pt x="9458" y="15837"/>
                </a:cubicBezTo>
                <a:cubicBezTo>
                  <a:pt x="9459" y="15836"/>
                  <a:pt x="9459" y="15837"/>
                  <a:pt x="9459" y="15837"/>
                </a:cubicBezTo>
                <a:cubicBezTo>
                  <a:pt x="9459" y="15837"/>
                  <a:pt x="9459" y="15837"/>
                  <a:pt x="9460" y="15837"/>
                </a:cubicBezTo>
                <a:cubicBezTo>
                  <a:pt x="9460" y="15837"/>
                  <a:pt x="9460" y="15836"/>
                  <a:pt x="9450" y="15813"/>
                </a:cubicBezTo>
                <a:cubicBezTo>
                  <a:pt x="9440" y="15790"/>
                  <a:pt x="9420" y="15743"/>
                  <a:pt x="9381" y="15650"/>
                </a:cubicBezTo>
                <a:lnTo>
                  <a:pt x="9379" y="15648"/>
                </a:lnTo>
                <a:close/>
                <a:moveTo>
                  <a:pt x="19471" y="15813"/>
                </a:moveTo>
                <a:cubicBezTo>
                  <a:pt x="19399" y="15854"/>
                  <a:pt x="19363" y="15874"/>
                  <a:pt x="19345" y="15884"/>
                </a:cubicBezTo>
                <a:cubicBezTo>
                  <a:pt x="19327" y="15895"/>
                  <a:pt x="19328" y="15895"/>
                  <a:pt x="19328" y="15895"/>
                </a:cubicBezTo>
                <a:cubicBezTo>
                  <a:pt x="19327" y="15896"/>
                  <a:pt x="19327" y="15896"/>
                  <a:pt x="19327" y="15896"/>
                </a:cubicBezTo>
                <a:cubicBezTo>
                  <a:pt x="19327" y="15896"/>
                  <a:pt x="19327" y="15896"/>
                  <a:pt x="19326" y="15898"/>
                </a:cubicBezTo>
                <a:cubicBezTo>
                  <a:pt x="19398" y="15856"/>
                  <a:pt x="19434" y="15835"/>
                  <a:pt x="19452" y="15825"/>
                </a:cubicBezTo>
                <a:cubicBezTo>
                  <a:pt x="19470" y="15815"/>
                  <a:pt x="19469" y="15815"/>
                  <a:pt x="19469" y="15815"/>
                </a:cubicBezTo>
                <a:cubicBezTo>
                  <a:pt x="19528" y="15815"/>
                  <a:pt x="19558" y="15815"/>
                  <a:pt x="19573" y="15815"/>
                </a:cubicBezTo>
                <a:cubicBezTo>
                  <a:pt x="19588" y="15815"/>
                  <a:pt x="19588" y="15815"/>
                  <a:pt x="19588" y="15815"/>
                </a:cubicBezTo>
                <a:lnTo>
                  <a:pt x="19588" y="15813"/>
                </a:lnTo>
                <a:cubicBezTo>
                  <a:pt x="19529" y="15813"/>
                  <a:pt x="19500" y="15813"/>
                  <a:pt x="19486" y="15813"/>
                </a:cubicBezTo>
                <a:cubicBezTo>
                  <a:pt x="19471" y="15813"/>
                  <a:pt x="19471" y="15813"/>
                  <a:pt x="19471" y="15813"/>
                </a:cubicBezTo>
                <a:close/>
                <a:moveTo>
                  <a:pt x="9523" y="15815"/>
                </a:moveTo>
                <a:cubicBezTo>
                  <a:pt x="9560" y="15855"/>
                  <a:pt x="9580" y="15876"/>
                  <a:pt x="9589" y="15886"/>
                </a:cubicBezTo>
                <a:cubicBezTo>
                  <a:pt x="9599" y="15897"/>
                  <a:pt x="9599" y="15898"/>
                  <a:pt x="9599" y="15898"/>
                </a:cubicBezTo>
                <a:cubicBezTo>
                  <a:pt x="9599" y="15981"/>
                  <a:pt x="9599" y="15982"/>
                  <a:pt x="9599" y="15982"/>
                </a:cubicBezTo>
                <a:cubicBezTo>
                  <a:pt x="9599" y="16003"/>
                  <a:pt x="9599" y="16001"/>
                  <a:pt x="9599" y="16001"/>
                </a:cubicBezTo>
                <a:cubicBezTo>
                  <a:pt x="9600" y="16001"/>
                  <a:pt x="9600" y="16001"/>
                  <a:pt x="9601" y="16001"/>
                </a:cubicBezTo>
                <a:cubicBezTo>
                  <a:pt x="9601" y="16001"/>
                  <a:pt x="9602" y="16001"/>
                  <a:pt x="9604" y="16001"/>
                </a:cubicBezTo>
                <a:cubicBezTo>
                  <a:pt x="9604" y="16001"/>
                  <a:pt x="9604" y="15961"/>
                  <a:pt x="9604" y="15982"/>
                </a:cubicBezTo>
                <a:cubicBezTo>
                  <a:pt x="9604" y="15982"/>
                  <a:pt x="9604" y="15981"/>
                  <a:pt x="9604" y="15898"/>
                </a:cubicBezTo>
                <a:cubicBezTo>
                  <a:pt x="9604" y="15897"/>
                  <a:pt x="9604" y="15898"/>
                  <a:pt x="9594" y="15888"/>
                </a:cubicBezTo>
                <a:cubicBezTo>
                  <a:pt x="9584" y="15877"/>
                  <a:pt x="9565" y="15857"/>
                  <a:pt x="9526" y="15815"/>
                </a:cubicBezTo>
                <a:lnTo>
                  <a:pt x="9523" y="15815"/>
                </a:lnTo>
                <a:close/>
                <a:moveTo>
                  <a:pt x="18871" y="16021"/>
                </a:moveTo>
                <a:cubicBezTo>
                  <a:pt x="18870" y="16022"/>
                  <a:pt x="18870" y="16022"/>
                  <a:pt x="18870" y="16022"/>
                </a:cubicBezTo>
                <a:cubicBezTo>
                  <a:pt x="18870" y="16022"/>
                  <a:pt x="18870" y="16022"/>
                  <a:pt x="18869" y="16023"/>
                </a:cubicBezTo>
                <a:cubicBezTo>
                  <a:pt x="18900" y="16072"/>
                  <a:pt x="18916" y="16097"/>
                  <a:pt x="18924" y="16111"/>
                </a:cubicBezTo>
                <a:cubicBezTo>
                  <a:pt x="18933" y="16124"/>
                  <a:pt x="18934" y="16125"/>
                  <a:pt x="18934" y="16125"/>
                </a:cubicBezTo>
                <a:cubicBezTo>
                  <a:pt x="18935" y="16124"/>
                  <a:pt x="18935" y="16124"/>
                  <a:pt x="18935" y="16124"/>
                </a:cubicBezTo>
                <a:cubicBezTo>
                  <a:pt x="18935" y="16124"/>
                  <a:pt x="18935" y="16123"/>
                  <a:pt x="18936" y="16123"/>
                </a:cubicBezTo>
                <a:cubicBezTo>
                  <a:pt x="18903" y="16071"/>
                  <a:pt x="18887" y="16046"/>
                  <a:pt x="18879" y="16033"/>
                </a:cubicBezTo>
                <a:cubicBezTo>
                  <a:pt x="18871" y="16021"/>
                  <a:pt x="18871" y="16021"/>
                  <a:pt x="18871" y="16021"/>
                </a:cubicBezTo>
                <a:close/>
                <a:moveTo>
                  <a:pt x="9535" y="16023"/>
                </a:moveTo>
                <a:cubicBezTo>
                  <a:pt x="9535" y="16085"/>
                  <a:pt x="9535" y="16116"/>
                  <a:pt x="9535" y="16131"/>
                </a:cubicBezTo>
                <a:cubicBezTo>
                  <a:pt x="9535" y="16147"/>
                  <a:pt x="9535" y="16147"/>
                  <a:pt x="9535" y="16147"/>
                </a:cubicBezTo>
                <a:lnTo>
                  <a:pt x="9538" y="16147"/>
                </a:lnTo>
                <a:cubicBezTo>
                  <a:pt x="9538" y="16085"/>
                  <a:pt x="9538" y="16054"/>
                  <a:pt x="9538" y="16039"/>
                </a:cubicBezTo>
                <a:cubicBezTo>
                  <a:pt x="9538" y="16023"/>
                  <a:pt x="9538" y="16023"/>
                  <a:pt x="9538" y="16023"/>
                </a:cubicBezTo>
                <a:lnTo>
                  <a:pt x="9535" y="16023"/>
                </a:lnTo>
                <a:close/>
                <a:moveTo>
                  <a:pt x="9550" y="16229"/>
                </a:moveTo>
                <a:cubicBezTo>
                  <a:pt x="9550" y="16229"/>
                  <a:pt x="9550" y="16231"/>
                  <a:pt x="9550" y="16232"/>
                </a:cubicBezTo>
                <a:cubicBezTo>
                  <a:pt x="9549" y="16233"/>
                  <a:pt x="9549" y="16234"/>
                  <a:pt x="9549" y="16234"/>
                </a:cubicBezTo>
                <a:cubicBezTo>
                  <a:pt x="9549" y="16234"/>
                  <a:pt x="9549" y="16234"/>
                  <a:pt x="9557" y="16239"/>
                </a:cubicBezTo>
                <a:cubicBezTo>
                  <a:pt x="9566" y="16243"/>
                  <a:pt x="9582" y="16253"/>
                  <a:pt x="9614" y="16273"/>
                </a:cubicBezTo>
                <a:cubicBezTo>
                  <a:pt x="9621" y="16294"/>
                  <a:pt x="9640" y="16319"/>
                  <a:pt x="9662" y="16356"/>
                </a:cubicBezTo>
                <a:cubicBezTo>
                  <a:pt x="9640" y="16315"/>
                  <a:pt x="9616" y="16270"/>
                  <a:pt x="9616" y="16249"/>
                </a:cubicBezTo>
                <a:lnTo>
                  <a:pt x="9616" y="16271"/>
                </a:lnTo>
                <a:cubicBezTo>
                  <a:pt x="9583" y="16250"/>
                  <a:pt x="9567" y="16240"/>
                  <a:pt x="9559" y="16234"/>
                </a:cubicBezTo>
                <a:cubicBezTo>
                  <a:pt x="9550" y="16229"/>
                  <a:pt x="9550" y="16229"/>
                  <a:pt x="9550" y="16229"/>
                </a:cubicBezTo>
                <a:close/>
                <a:moveTo>
                  <a:pt x="9662" y="16356"/>
                </a:moveTo>
                <a:cubicBezTo>
                  <a:pt x="9683" y="16390"/>
                  <a:pt x="9706" y="16436"/>
                  <a:pt x="9706" y="16436"/>
                </a:cubicBezTo>
                <a:cubicBezTo>
                  <a:pt x="9706" y="16436"/>
                  <a:pt x="9693" y="16482"/>
                  <a:pt x="9678" y="16541"/>
                </a:cubicBezTo>
                <a:cubicBezTo>
                  <a:pt x="9672" y="16565"/>
                  <a:pt x="9669" y="16589"/>
                  <a:pt x="9663" y="16615"/>
                </a:cubicBezTo>
                <a:cubicBezTo>
                  <a:pt x="9669" y="16589"/>
                  <a:pt x="9675" y="16563"/>
                  <a:pt x="9681" y="16539"/>
                </a:cubicBezTo>
                <a:cubicBezTo>
                  <a:pt x="9696" y="16480"/>
                  <a:pt x="9709" y="16433"/>
                  <a:pt x="9709" y="16433"/>
                </a:cubicBezTo>
                <a:cubicBezTo>
                  <a:pt x="9709" y="16433"/>
                  <a:pt x="9685" y="16397"/>
                  <a:pt x="9662" y="16356"/>
                </a:cubicBezTo>
                <a:close/>
                <a:moveTo>
                  <a:pt x="10111" y="16641"/>
                </a:moveTo>
                <a:cubicBezTo>
                  <a:pt x="10110" y="16642"/>
                  <a:pt x="10100" y="16650"/>
                  <a:pt x="10086" y="16663"/>
                </a:cubicBezTo>
                <a:cubicBezTo>
                  <a:pt x="10071" y="16675"/>
                  <a:pt x="10052" y="16692"/>
                  <a:pt x="10030" y="16712"/>
                </a:cubicBezTo>
                <a:cubicBezTo>
                  <a:pt x="10051" y="16692"/>
                  <a:pt x="10071" y="16675"/>
                  <a:pt x="10086" y="16663"/>
                </a:cubicBezTo>
                <a:cubicBezTo>
                  <a:pt x="10101" y="16651"/>
                  <a:pt x="10111" y="16644"/>
                  <a:pt x="10111" y="16644"/>
                </a:cubicBezTo>
                <a:cubicBezTo>
                  <a:pt x="10111" y="16643"/>
                  <a:pt x="10111" y="16643"/>
                  <a:pt x="10111" y="16643"/>
                </a:cubicBezTo>
                <a:cubicBezTo>
                  <a:pt x="10111" y="16642"/>
                  <a:pt x="10111" y="16642"/>
                  <a:pt x="10111" y="16641"/>
                </a:cubicBezTo>
                <a:close/>
                <a:moveTo>
                  <a:pt x="9655" y="16651"/>
                </a:moveTo>
                <a:cubicBezTo>
                  <a:pt x="9650" y="16676"/>
                  <a:pt x="9643" y="16703"/>
                  <a:pt x="9640" y="16724"/>
                </a:cubicBezTo>
                <a:cubicBezTo>
                  <a:pt x="9641" y="16723"/>
                  <a:pt x="9643" y="16722"/>
                  <a:pt x="9643" y="16721"/>
                </a:cubicBezTo>
                <a:cubicBezTo>
                  <a:pt x="9645" y="16701"/>
                  <a:pt x="9650" y="16676"/>
                  <a:pt x="9655" y="16651"/>
                </a:cubicBezTo>
                <a:close/>
                <a:moveTo>
                  <a:pt x="10006" y="16741"/>
                </a:moveTo>
                <a:cubicBezTo>
                  <a:pt x="9988" y="16758"/>
                  <a:pt x="9970" y="16776"/>
                  <a:pt x="9954" y="16794"/>
                </a:cubicBezTo>
                <a:cubicBezTo>
                  <a:pt x="9938" y="16811"/>
                  <a:pt x="9925" y="16829"/>
                  <a:pt x="9917" y="16845"/>
                </a:cubicBezTo>
                <a:cubicBezTo>
                  <a:pt x="9917" y="16846"/>
                  <a:pt x="9917" y="16847"/>
                  <a:pt x="9916" y="16848"/>
                </a:cubicBezTo>
                <a:cubicBezTo>
                  <a:pt x="9916" y="16848"/>
                  <a:pt x="9916" y="16849"/>
                  <a:pt x="9916" y="16850"/>
                </a:cubicBezTo>
                <a:cubicBezTo>
                  <a:pt x="9924" y="16833"/>
                  <a:pt x="9937" y="16815"/>
                  <a:pt x="9953" y="16796"/>
                </a:cubicBezTo>
                <a:cubicBezTo>
                  <a:pt x="9969" y="16778"/>
                  <a:pt x="9988" y="16759"/>
                  <a:pt x="10006" y="16741"/>
                </a:cubicBezTo>
                <a:close/>
                <a:moveTo>
                  <a:pt x="21197" y="17243"/>
                </a:moveTo>
                <a:cubicBezTo>
                  <a:pt x="21197" y="17244"/>
                  <a:pt x="21197" y="17244"/>
                  <a:pt x="21197" y="17244"/>
                </a:cubicBezTo>
                <a:cubicBezTo>
                  <a:pt x="21197" y="17244"/>
                  <a:pt x="21197" y="17244"/>
                  <a:pt x="21197" y="17245"/>
                </a:cubicBezTo>
                <a:lnTo>
                  <a:pt x="21260" y="17286"/>
                </a:lnTo>
                <a:cubicBezTo>
                  <a:pt x="21230" y="17267"/>
                  <a:pt x="21214" y="17256"/>
                  <a:pt x="21206" y="17250"/>
                </a:cubicBezTo>
                <a:cubicBezTo>
                  <a:pt x="21198" y="17244"/>
                  <a:pt x="21197" y="17243"/>
                  <a:pt x="21197" y="17243"/>
                </a:cubicBezTo>
                <a:close/>
                <a:moveTo>
                  <a:pt x="20634" y="17281"/>
                </a:moveTo>
                <a:cubicBezTo>
                  <a:pt x="20608" y="17312"/>
                  <a:pt x="20595" y="17328"/>
                  <a:pt x="20588" y="17336"/>
                </a:cubicBezTo>
                <a:cubicBezTo>
                  <a:pt x="20582" y="17344"/>
                  <a:pt x="20582" y="17344"/>
                  <a:pt x="20582" y="17344"/>
                </a:cubicBezTo>
                <a:cubicBezTo>
                  <a:pt x="20582" y="17347"/>
                  <a:pt x="20582" y="17347"/>
                  <a:pt x="20582" y="17347"/>
                </a:cubicBezTo>
                <a:cubicBezTo>
                  <a:pt x="20582" y="17347"/>
                  <a:pt x="20582" y="17347"/>
                  <a:pt x="20582" y="17349"/>
                </a:cubicBezTo>
                <a:cubicBezTo>
                  <a:pt x="20582" y="17349"/>
                  <a:pt x="20582" y="17350"/>
                  <a:pt x="20588" y="17343"/>
                </a:cubicBezTo>
                <a:cubicBezTo>
                  <a:pt x="20595" y="17335"/>
                  <a:pt x="20608" y="17320"/>
                  <a:pt x="20634" y="17289"/>
                </a:cubicBezTo>
                <a:cubicBezTo>
                  <a:pt x="20634" y="17289"/>
                  <a:pt x="20634" y="17288"/>
                  <a:pt x="20642" y="17299"/>
                </a:cubicBezTo>
                <a:cubicBezTo>
                  <a:pt x="20650" y="17309"/>
                  <a:pt x="20667" y="17330"/>
                  <a:pt x="20699" y="17371"/>
                </a:cubicBezTo>
                <a:cubicBezTo>
                  <a:pt x="20699" y="17371"/>
                  <a:pt x="20699" y="17371"/>
                  <a:pt x="20708" y="17366"/>
                </a:cubicBezTo>
                <a:cubicBezTo>
                  <a:pt x="20716" y="17361"/>
                  <a:pt x="20732" y="17351"/>
                  <a:pt x="20765" y="17330"/>
                </a:cubicBezTo>
                <a:cubicBezTo>
                  <a:pt x="20769" y="17326"/>
                  <a:pt x="20772" y="17321"/>
                  <a:pt x="20775" y="17311"/>
                </a:cubicBezTo>
                <a:cubicBezTo>
                  <a:pt x="20776" y="17309"/>
                  <a:pt x="20776" y="17306"/>
                  <a:pt x="20776" y="17304"/>
                </a:cubicBezTo>
                <a:cubicBezTo>
                  <a:pt x="20773" y="17286"/>
                  <a:pt x="20755" y="17318"/>
                  <a:pt x="20765" y="17323"/>
                </a:cubicBezTo>
                <a:cubicBezTo>
                  <a:pt x="20732" y="17343"/>
                  <a:pt x="20716" y="17354"/>
                  <a:pt x="20708" y="17359"/>
                </a:cubicBezTo>
                <a:cubicBezTo>
                  <a:pt x="20699" y="17364"/>
                  <a:pt x="20699" y="17364"/>
                  <a:pt x="20699" y="17364"/>
                </a:cubicBezTo>
                <a:cubicBezTo>
                  <a:pt x="20667" y="17322"/>
                  <a:pt x="20650" y="17302"/>
                  <a:pt x="20642" y="17292"/>
                </a:cubicBezTo>
                <a:cubicBezTo>
                  <a:pt x="20634" y="17282"/>
                  <a:pt x="20634" y="17281"/>
                  <a:pt x="20634" y="17281"/>
                </a:cubicBezTo>
                <a:close/>
                <a:moveTo>
                  <a:pt x="21599" y="17344"/>
                </a:moveTo>
                <a:lnTo>
                  <a:pt x="21599" y="17534"/>
                </a:lnTo>
                <a:lnTo>
                  <a:pt x="21499" y="17653"/>
                </a:lnTo>
                <a:lnTo>
                  <a:pt x="21329" y="17633"/>
                </a:lnTo>
                <a:lnTo>
                  <a:pt x="21248" y="17633"/>
                </a:lnTo>
                <a:lnTo>
                  <a:pt x="21209" y="17803"/>
                </a:lnTo>
                <a:lnTo>
                  <a:pt x="21151" y="17788"/>
                </a:lnTo>
                <a:cubicBezTo>
                  <a:pt x="21153" y="17789"/>
                  <a:pt x="21153" y="17789"/>
                  <a:pt x="21160" y="17791"/>
                </a:cubicBezTo>
                <a:cubicBezTo>
                  <a:pt x="21167" y="17793"/>
                  <a:pt x="21181" y="17797"/>
                  <a:pt x="21211" y="17805"/>
                </a:cubicBezTo>
                <a:cubicBezTo>
                  <a:pt x="21211" y="17805"/>
                  <a:pt x="21211" y="17805"/>
                  <a:pt x="21215" y="17784"/>
                </a:cubicBezTo>
                <a:cubicBezTo>
                  <a:pt x="21220" y="17763"/>
                  <a:pt x="21229" y="17721"/>
                  <a:pt x="21249" y="17638"/>
                </a:cubicBezTo>
                <a:cubicBezTo>
                  <a:pt x="21249" y="17638"/>
                  <a:pt x="21249" y="17638"/>
                  <a:pt x="21259" y="17638"/>
                </a:cubicBezTo>
                <a:cubicBezTo>
                  <a:pt x="21269" y="17638"/>
                  <a:pt x="21289" y="17638"/>
                  <a:pt x="21328" y="17638"/>
                </a:cubicBezTo>
                <a:cubicBezTo>
                  <a:pt x="21328" y="17638"/>
                  <a:pt x="21328" y="17638"/>
                  <a:pt x="21331" y="17680"/>
                </a:cubicBezTo>
                <a:cubicBezTo>
                  <a:pt x="21334" y="17722"/>
                  <a:pt x="21341" y="17805"/>
                  <a:pt x="21354" y="17970"/>
                </a:cubicBezTo>
                <a:lnTo>
                  <a:pt x="21355" y="17970"/>
                </a:lnTo>
                <a:cubicBezTo>
                  <a:pt x="21342" y="17804"/>
                  <a:pt x="21336" y="17722"/>
                  <a:pt x="21333" y="17681"/>
                </a:cubicBezTo>
                <a:cubicBezTo>
                  <a:pt x="21329" y="17640"/>
                  <a:pt x="21329" y="17640"/>
                  <a:pt x="21329" y="17640"/>
                </a:cubicBezTo>
                <a:cubicBezTo>
                  <a:pt x="21414" y="17650"/>
                  <a:pt x="21456" y="17655"/>
                  <a:pt x="21477" y="17658"/>
                </a:cubicBezTo>
                <a:cubicBezTo>
                  <a:pt x="21498" y="17660"/>
                  <a:pt x="21499" y="17660"/>
                  <a:pt x="21499" y="17660"/>
                </a:cubicBezTo>
                <a:cubicBezTo>
                  <a:pt x="21551" y="17598"/>
                  <a:pt x="21577" y="17567"/>
                  <a:pt x="21590" y="17551"/>
                </a:cubicBezTo>
                <a:cubicBezTo>
                  <a:pt x="21600" y="17540"/>
                  <a:pt x="21599" y="17541"/>
                  <a:pt x="21600" y="17540"/>
                </a:cubicBezTo>
                <a:lnTo>
                  <a:pt x="21600" y="17344"/>
                </a:lnTo>
                <a:lnTo>
                  <a:pt x="21599" y="17344"/>
                </a:lnTo>
                <a:close/>
                <a:moveTo>
                  <a:pt x="20568" y="17490"/>
                </a:moveTo>
                <a:cubicBezTo>
                  <a:pt x="20509" y="17573"/>
                  <a:pt x="20480" y="17614"/>
                  <a:pt x="20466" y="17634"/>
                </a:cubicBezTo>
                <a:cubicBezTo>
                  <a:pt x="20451" y="17655"/>
                  <a:pt x="20451" y="17655"/>
                  <a:pt x="20451" y="17655"/>
                </a:cubicBezTo>
                <a:cubicBezTo>
                  <a:pt x="20405" y="17655"/>
                  <a:pt x="20382" y="17655"/>
                  <a:pt x="20371" y="17655"/>
                </a:cubicBezTo>
                <a:cubicBezTo>
                  <a:pt x="20360" y="17655"/>
                  <a:pt x="20360" y="17655"/>
                  <a:pt x="20360" y="17655"/>
                </a:cubicBezTo>
                <a:cubicBezTo>
                  <a:pt x="20249" y="17727"/>
                  <a:pt x="20193" y="17764"/>
                  <a:pt x="20165" y="17782"/>
                </a:cubicBezTo>
                <a:cubicBezTo>
                  <a:pt x="20138" y="17800"/>
                  <a:pt x="20138" y="17800"/>
                  <a:pt x="20138" y="17800"/>
                </a:cubicBezTo>
                <a:cubicBezTo>
                  <a:pt x="20138" y="17801"/>
                  <a:pt x="20138" y="17801"/>
                  <a:pt x="20138" y="17801"/>
                </a:cubicBezTo>
                <a:cubicBezTo>
                  <a:pt x="20138" y="17801"/>
                  <a:pt x="20138" y="17801"/>
                  <a:pt x="20139" y="17803"/>
                </a:cubicBezTo>
                <a:cubicBezTo>
                  <a:pt x="20139" y="17802"/>
                  <a:pt x="20139" y="17803"/>
                  <a:pt x="20166" y="17785"/>
                </a:cubicBezTo>
                <a:cubicBezTo>
                  <a:pt x="20194" y="17767"/>
                  <a:pt x="20249" y="17732"/>
                  <a:pt x="20360" y="17660"/>
                </a:cubicBezTo>
                <a:cubicBezTo>
                  <a:pt x="20360" y="17660"/>
                  <a:pt x="20360" y="17660"/>
                  <a:pt x="20371" y="17660"/>
                </a:cubicBezTo>
                <a:cubicBezTo>
                  <a:pt x="20382" y="17660"/>
                  <a:pt x="20405" y="17660"/>
                  <a:pt x="20451" y="17660"/>
                </a:cubicBezTo>
                <a:cubicBezTo>
                  <a:pt x="20451" y="17660"/>
                  <a:pt x="20451" y="17660"/>
                  <a:pt x="20466" y="17639"/>
                </a:cubicBezTo>
                <a:cubicBezTo>
                  <a:pt x="20480" y="17619"/>
                  <a:pt x="20509" y="17578"/>
                  <a:pt x="20568" y="17495"/>
                </a:cubicBezTo>
                <a:lnTo>
                  <a:pt x="20568" y="17490"/>
                </a:lnTo>
                <a:close/>
                <a:moveTo>
                  <a:pt x="21055" y="17658"/>
                </a:moveTo>
                <a:cubicBezTo>
                  <a:pt x="21054" y="17659"/>
                  <a:pt x="21054" y="17658"/>
                  <a:pt x="21054" y="17658"/>
                </a:cubicBezTo>
                <a:cubicBezTo>
                  <a:pt x="21054" y="17658"/>
                  <a:pt x="21054" y="17658"/>
                  <a:pt x="21052" y="17660"/>
                </a:cubicBezTo>
                <a:cubicBezTo>
                  <a:pt x="21052" y="17660"/>
                  <a:pt x="21060" y="17672"/>
                  <a:pt x="21070" y="17687"/>
                </a:cubicBezTo>
                <a:cubicBezTo>
                  <a:pt x="21080" y="17702"/>
                  <a:pt x="21092" y="17721"/>
                  <a:pt x="21100" y="17735"/>
                </a:cubicBezTo>
                <a:lnTo>
                  <a:pt x="21055" y="17658"/>
                </a:lnTo>
                <a:close/>
                <a:moveTo>
                  <a:pt x="21511" y="18239"/>
                </a:moveTo>
                <a:cubicBezTo>
                  <a:pt x="21511" y="18239"/>
                  <a:pt x="21511" y="18239"/>
                  <a:pt x="21511" y="18251"/>
                </a:cubicBezTo>
                <a:cubicBezTo>
                  <a:pt x="21511" y="18264"/>
                  <a:pt x="21511" y="18289"/>
                  <a:pt x="21511" y="18341"/>
                </a:cubicBezTo>
                <a:cubicBezTo>
                  <a:pt x="21511" y="18341"/>
                  <a:pt x="21511" y="18341"/>
                  <a:pt x="21496" y="18351"/>
                </a:cubicBezTo>
                <a:cubicBezTo>
                  <a:pt x="21481" y="18362"/>
                  <a:pt x="21452" y="18382"/>
                  <a:pt x="21393" y="18423"/>
                </a:cubicBezTo>
                <a:lnTo>
                  <a:pt x="21395" y="18426"/>
                </a:lnTo>
                <a:cubicBezTo>
                  <a:pt x="21454" y="18384"/>
                  <a:pt x="21483" y="18364"/>
                  <a:pt x="21497" y="18354"/>
                </a:cubicBezTo>
                <a:cubicBezTo>
                  <a:pt x="21512" y="18344"/>
                  <a:pt x="21512" y="18343"/>
                  <a:pt x="21512" y="18343"/>
                </a:cubicBezTo>
                <a:cubicBezTo>
                  <a:pt x="21512" y="18291"/>
                  <a:pt x="21512" y="18266"/>
                  <a:pt x="21512" y="18254"/>
                </a:cubicBezTo>
                <a:cubicBezTo>
                  <a:pt x="21512" y="18241"/>
                  <a:pt x="21512" y="18241"/>
                  <a:pt x="21512" y="18241"/>
                </a:cubicBezTo>
                <a:cubicBezTo>
                  <a:pt x="21512" y="18240"/>
                  <a:pt x="21512" y="18240"/>
                  <a:pt x="21512" y="18240"/>
                </a:cubicBezTo>
                <a:cubicBezTo>
                  <a:pt x="21512" y="18240"/>
                  <a:pt x="21512" y="18241"/>
                  <a:pt x="21511" y="18239"/>
                </a:cubicBezTo>
                <a:close/>
              </a:path>
            </a:pathLst>
          </a:custGeom>
          <a:solidFill>
            <a:srgbClr val="FFFFFF">
              <a:alpha val="90000"/>
            </a:srgbClr>
          </a:solidFill>
          <a:effectLst>
            <a:outerShdw blurRad="1270000" dist="635000" dir="3600000" rotWithShape="0">
              <a:srgbClr val="000000">
                <a:alpha val="25000"/>
              </a:srgbClr>
            </a:outerShdw>
          </a:effectLst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3200" cap="none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394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#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Insert Picture Here.png"/>
          <p:cNvSpPr>
            <a:spLocks noGrp="1"/>
          </p:cNvSpPr>
          <p:nvPr>
            <p:ph type="pic" idx="13"/>
          </p:nvPr>
        </p:nvSpPr>
        <p:spPr>
          <a:xfrm>
            <a:off x="635000" y="635000"/>
            <a:ext cx="23114000" cy="1244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20" name="Shape"/>
          <p:cNvSpPr>
            <a:spLocks noGrp="1"/>
          </p:cNvSpPr>
          <p:nvPr>
            <p:ph type="body" idx="14"/>
          </p:nvPr>
        </p:nvSpPr>
        <p:spPr>
          <a:xfrm flipH="1">
            <a:off x="635000" y="635000"/>
            <a:ext cx="23114000" cy="12484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65" extrusionOk="0">
                <a:moveTo>
                  <a:pt x="0" y="0"/>
                </a:moveTo>
                <a:lnTo>
                  <a:pt x="0" y="21505"/>
                </a:lnTo>
                <a:lnTo>
                  <a:pt x="4680" y="21505"/>
                </a:lnTo>
                <a:cubicBezTo>
                  <a:pt x="4690" y="21479"/>
                  <a:pt x="4701" y="21448"/>
                  <a:pt x="4705" y="21438"/>
                </a:cubicBezTo>
                <a:cubicBezTo>
                  <a:pt x="4710" y="21423"/>
                  <a:pt x="4710" y="21423"/>
                  <a:pt x="4710" y="21423"/>
                </a:cubicBezTo>
                <a:cubicBezTo>
                  <a:pt x="4732" y="21342"/>
                  <a:pt x="4743" y="21302"/>
                  <a:pt x="4748" y="21282"/>
                </a:cubicBezTo>
                <a:cubicBezTo>
                  <a:pt x="4753" y="21262"/>
                  <a:pt x="4753" y="21261"/>
                  <a:pt x="4753" y="21261"/>
                </a:cubicBezTo>
                <a:cubicBezTo>
                  <a:pt x="4766" y="21217"/>
                  <a:pt x="4772" y="21195"/>
                  <a:pt x="4776" y="21184"/>
                </a:cubicBezTo>
                <a:cubicBezTo>
                  <a:pt x="4779" y="21173"/>
                  <a:pt x="4779" y="21173"/>
                  <a:pt x="4779" y="21173"/>
                </a:cubicBezTo>
                <a:cubicBezTo>
                  <a:pt x="4796" y="21122"/>
                  <a:pt x="4805" y="21096"/>
                  <a:pt x="4809" y="21083"/>
                </a:cubicBezTo>
                <a:cubicBezTo>
                  <a:pt x="4813" y="21071"/>
                  <a:pt x="4813" y="21070"/>
                  <a:pt x="4813" y="21070"/>
                </a:cubicBezTo>
                <a:cubicBezTo>
                  <a:pt x="4822" y="21026"/>
                  <a:pt x="4826" y="21004"/>
                  <a:pt x="4828" y="20993"/>
                </a:cubicBezTo>
                <a:cubicBezTo>
                  <a:pt x="4830" y="20982"/>
                  <a:pt x="4830" y="20983"/>
                  <a:pt x="4830" y="20983"/>
                </a:cubicBezTo>
                <a:cubicBezTo>
                  <a:pt x="4830" y="20880"/>
                  <a:pt x="4830" y="20880"/>
                  <a:pt x="4830" y="20880"/>
                </a:cubicBezTo>
                <a:cubicBezTo>
                  <a:pt x="4830" y="20806"/>
                  <a:pt x="4830" y="20806"/>
                  <a:pt x="4830" y="20806"/>
                </a:cubicBezTo>
                <a:cubicBezTo>
                  <a:pt x="4830" y="20747"/>
                  <a:pt x="4830" y="20747"/>
                  <a:pt x="4830" y="20747"/>
                </a:cubicBezTo>
                <a:cubicBezTo>
                  <a:pt x="4830" y="20717"/>
                  <a:pt x="4830" y="20718"/>
                  <a:pt x="4830" y="20718"/>
                </a:cubicBezTo>
                <a:cubicBezTo>
                  <a:pt x="4830" y="20688"/>
                  <a:pt x="4830" y="20688"/>
                  <a:pt x="4830" y="20688"/>
                </a:cubicBezTo>
                <a:cubicBezTo>
                  <a:pt x="4826" y="20666"/>
                  <a:pt x="4823" y="20655"/>
                  <a:pt x="4822" y="20650"/>
                </a:cubicBezTo>
                <a:cubicBezTo>
                  <a:pt x="4821" y="20644"/>
                  <a:pt x="4821" y="20645"/>
                  <a:pt x="4821" y="20645"/>
                </a:cubicBezTo>
                <a:cubicBezTo>
                  <a:pt x="4830" y="20630"/>
                  <a:pt x="4834" y="20623"/>
                  <a:pt x="4836" y="20619"/>
                </a:cubicBezTo>
                <a:cubicBezTo>
                  <a:pt x="4839" y="20616"/>
                  <a:pt x="4839" y="20615"/>
                  <a:pt x="4839" y="20615"/>
                </a:cubicBezTo>
                <a:cubicBezTo>
                  <a:pt x="4839" y="20601"/>
                  <a:pt x="4839" y="20593"/>
                  <a:pt x="4839" y="20589"/>
                </a:cubicBezTo>
                <a:cubicBezTo>
                  <a:pt x="4839" y="20586"/>
                  <a:pt x="4839" y="20586"/>
                  <a:pt x="4839" y="20586"/>
                </a:cubicBezTo>
                <a:cubicBezTo>
                  <a:pt x="4839" y="20571"/>
                  <a:pt x="4839" y="20564"/>
                  <a:pt x="4839" y="20560"/>
                </a:cubicBezTo>
                <a:cubicBezTo>
                  <a:pt x="4839" y="20556"/>
                  <a:pt x="4839" y="20556"/>
                  <a:pt x="4839" y="20556"/>
                </a:cubicBezTo>
                <a:cubicBezTo>
                  <a:pt x="4839" y="20542"/>
                  <a:pt x="4839" y="20535"/>
                  <a:pt x="4839" y="20531"/>
                </a:cubicBezTo>
                <a:cubicBezTo>
                  <a:pt x="4839" y="20527"/>
                  <a:pt x="4839" y="20527"/>
                  <a:pt x="4839" y="20527"/>
                </a:cubicBezTo>
                <a:cubicBezTo>
                  <a:pt x="4843" y="20512"/>
                  <a:pt x="4845" y="20505"/>
                  <a:pt x="4846" y="20502"/>
                </a:cubicBezTo>
                <a:cubicBezTo>
                  <a:pt x="4847" y="20498"/>
                  <a:pt x="4847" y="20498"/>
                  <a:pt x="4847" y="20498"/>
                </a:cubicBezTo>
                <a:cubicBezTo>
                  <a:pt x="4843" y="20476"/>
                  <a:pt x="4841" y="20465"/>
                  <a:pt x="4840" y="20459"/>
                </a:cubicBezTo>
                <a:cubicBezTo>
                  <a:pt x="4839" y="20454"/>
                  <a:pt x="4839" y="20454"/>
                  <a:pt x="4839" y="20454"/>
                </a:cubicBezTo>
                <a:cubicBezTo>
                  <a:pt x="4843" y="20440"/>
                  <a:pt x="4845" y="20432"/>
                  <a:pt x="4846" y="20428"/>
                </a:cubicBezTo>
                <a:cubicBezTo>
                  <a:pt x="4847" y="20424"/>
                  <a:pt x="4847" y="20424"/>
                  <a:pt x="4847" y="20424"/>
                </a:cubicBezTo>
                <a:cubicBezTo>
                  <a:pt x="4843" y="20417"/>
                  <a:pt x="4841" y="20413"/>
                  <a:pt x="4840" y="20411"/>
                </a:cubicBezTo>
                <a:cubicBezTo>
                  <a:pt x="4839" y="20409"/>
                  <a:pt x="4839" y="20409"/>
                  <a:pt x="4839" y="20409"/>
                </a:cubicBezTo>
                <a:cubicBezTo>
                  <a:pt x="4843" y="20387"/>
                  <a:pt x="4845" y="20376"/>
                  <a:pt x="4846" y="20371"/>
                </a:cubicBezTo>
                <a:cubicBezTo>
                  <a:pt x="4847" y="20366"/>
                  <a:pt x="4847" y="20366"/>
                  <a:pt x="4847" y="20366"/>
                </a:cubicBezTo>
                <a:cubicBezTo>
                  <a:pt x="4847" y="20351"/>
                  <a:pt x="4847" y="20344"/>
                  <a:pt x="4847" y="20340"/>
                </a:cubicBezTo>
                <a:cubicBezTo>
                  <a:pt x="4847" y="20337"/>
                  <a:pt x="4847" y="20337"/>
                  <a:pt x="4847" y="20337"/>
                </a:cubicBezTo>
                <a:lnTo>
                  <a:pt x="4856" y="20307"/>
                </a:lnTo>
                <a:lnTo>
                  <a:pt x="4891" y="20262"/>
                </a:lnTo>
                <a:lnTo>
                  <a:pt x="4898" y="20248"/>
                </a:lnTo>
                <a:cubicBezTo>
                  <a:pt x="4903" y="20248"/>
                  <a:pt x="4907" y="20248"/>
                  <a:pt x="4911" y="20248"/>
                </a:cubicBezTo>
                <a:cubicBezTo>
                  <a:pt x="4916" y="20248"/>
                  <a:pt x="4920" y="20248"/>
                  <a:pt x="4924" y="20248"/>
                </a:cubicBezTo>
                <a:lnTo>
                  <a:pt x="4933" y="20233"/>
                </a:lnTo>
                <a:cubicBezTo>
                  <a:pt x="4937" y="20225"/>
                  <a:pt x="4939" y="20222"/>
                  <a:pt x="4941" y="20220"/>
                </a:cubicBezTo>
                <a:cubicBezTo>
                  <a:pt x="4942" y="20219"/>
                  <a:pt x="4942" y="20219"/>
                  <a:pt x="4942" y="20219"/>
                </a:cubicBezTo>
                <a:cubicBezTo>
                  <a:pt x="4950" y="20212"/>
                  <a:pt x="4955" y="20207"/>
                  <a:pt x="4957" y="20205"/>
                </a:cubicBezTo>
                <a:cubicBezTo>
                  <a:pt x="4959" y="20203"/>
                  <a:pt x="4959" y="20204"/>
                  <a:pt x="4959" y="20204"/>
                </a:cubicBezTo>
                <a:cubicBezTo>
                  <a:pt x="4967" y="20204"/>
                  <a:pt x="4972" y="20204"/>
                  <a:pt x="4974" y="20204"/>
                </a:cubicBezTo>
                <a:cubicBezTo>
                  <a:pt x="4976" y="20204"/>
                  <a:pt x="4976" y="20204"/>
                  <a:pt x="4976" y="20204"/>
                </a:cubicBezTo>
                <a:lnTo>
                  <a:pt x="4984" y="20204"/>
                </a:lnTo>
                <a:lnTo>
                  <a:pt x="5019" y="20189"/>
                </a:lnTo>
                <a:cubicBezTo>
                  <a:pt x="5019" y="20189"/>
                  <a:pt x="5021" y="20193"/>
                  <a:pt x="5024" y="20197"/>
                </a:cubicBezTo>
                <a:cubicBezTo>
                  <a:pt x="5027" y="20200"/>
                  <a:pt x="5032" y="20204"/>
                  <a:pt x="5036" y="20204"/>
                </a:cubicBezTo>
                <a:lnTo>
                  <a:pt x="5053" y="20204"/>
                </a:lnTo>
                <a:cubicBezTo>
                  <a:pt x="5058" y="20204"/>
                  <a:pt x="5064" y="20200"/>
                  <a:pt x="5069" y="20197"/>
                </a:cubicBezTo>
                <a:cubicBezTo>
                  <a:pt x="5074" y="20193"/>
                  <a:pt x="5079" y="20189"/>
                  <a:pt x="5079" y="20189"/>
                </a:cubicBezTo>
                <a:cubicBezTo>
                  <a:pt x="5096" y="20182"/>
                  <a:pt x="5104" y="20178"/>
                  <a:pt x="5109" y="20176"/>
                </a:cubicBezTo>
                <a:cubicBezTo>
                  <a:pt x="5113" y="20174"/>
                  <a:pt x="5113" y="20174"/>
                  <a:pt x="5113" y="20174"/>
                </a:cubicBezTo>
                <a:cubicBezTo>
                  <a:pt x="5117" y="20188"/>
                  <a:pt x="5119" y="20195"/>
                  <a:pt x="5120" y="20198"/>
                </a:cubicBezTo>
                <a:cubicBezTo>
                  <a:pt x="5121" y="20201"/>
                  <a:pt x="5121" y="20201"/>
                  <a:pt x="5121" y="20201"/>
                </a:cubicBezTo>
                <a:cubicBezTo>
                  <a:pt x="5121" y="20201"/>
                  <a:pt x="5121" y="20200"/>
                  <a:pt x="5121" y="20200"/>
                </a:cubicBezTo>
                <a:cubicBezTo>
                  <a:pt x="5121" y="20199"/>
                  <a:pt x="5121" y="20199"/>
                  <a:pt x="5121" y="20199"/>
                </a:cubicBezTo>
                <a:cubicBezTo>
                  <a:pt x="5117" y="20184"/>
                  <a:pt x="5115" y="20177"/>
                  <a:pt x="5113" y="20173"/>
                </a:cubicBezTo>
                <a:cubicBezTo>
                  <a:pt x="5112" y="20169"/>
                  <a:pt x="5112" y="20169"/>
                  <a:pt x="5112" y="20169"/>
                </a:cubicBezTo>
                <a:cubicBezTo>
                  <a:pt x="5095" y="20177"/>
                  <a:pt x="5087" y="20180"/>
                  <a:pt x="5082" y="20182"/>
                </a:cubicBezTo>
                <a:cubicBezTo>
                  <a:pt x="5078" y="20183"/>
                  <a:pt x="5078" y="20184"/>
                  <a:pt x="5078" y="20184"/>
                </a:cubicBezTo>
                <a:cubicBezTo>
                  <a:pt x="5078" y="20184"/>
                  <a:pt x="5074" y="20187"/>
                  <a:pt x="5068" y="20191"/>
                </a:cubicBezTo>
                <a:cubicBezTo>
                  <a:pt x="5063" y="20195"/>
                  <a:pt x="5057" y="20199"/>
                  <a:pt x="5053" y="20199"/>
                </a:cubicBezTo>
                <a:lnTo>
                  <a:pt x="5035" y="20199"/>
                </a:lnTo>
                <a:cubicBezTo>
                  <a:pt x="5031" y="20199"/>
                  <a:pt x="5027" y="20195"/>
                  <a:pt x="5024" y="20191"/>
                </a:cubicBezTo>
                <a:cubicBezTo>
                  <a:pt x="5020" y="20187"/>
                  <a:pt x="5018" y="20184"/>
                  <a:pt x="5018" y="20184"/>
                </a:cubicBezTo>
                <a:lnTo>
                  <a:pt x="4983" y="20199"/>
                </a:lnTo>
                <a:lnTo>
                  <a:pt x="4976" y="20199"/>
                </a:lnTo>
                <a:cubicBezTo>
                  <a:pt x="4967" y="20199"/>
                  <a:pt x="4963" y="20199"/>
                  <a:pt x="4961" y="20199"/>
                </a:cubicBezTo>
                <a:cubicBezTo>
                  <a:pt x="4958" y="20199"/>
                  <a:pt x="4958" y="20199"/>
                  <a:pt x="4958" y="20199"/>
                </a:cubicBezTo>
                <a:cubicBezTo>
                  <a:pt x="4950" y="20206"/>
                  <a:pt x="4945" y="20210"/>
                  <a:pt x="4943" y="20212"/>
                </a:cubicBezTo>
                <a:cubicBezTo>
                  <a:pt x="4941" y="20213"/>
                  <a:pt x="4941" y="20213"/>
                  <a:pt x="4941" y="20213"/>
                </a:cubicBezTo>
                <a:cubicBezTo>
                  <a:pt x="4937" y="20220"/>
                  <a:pt x="4935" y="20224"/>
                  <a:pt x="4933" y="20226"/>
                </a:cubicBezTo>
                <a:cubicBezTo>
                  <a:pt x="4932" y="20228"/>
                  <a:pt x="4932" y="20228"/>
                  <a:pt x="4932" y="20228"/>
                </a:cubicBezTo>
                <a:lnTo>
                  <a:pt x="4924" y="20242"/>
                </a:lnTo>
                <a:cubicBezTo>
                  <a:pt x="4919" y="20242"/>
                  <a:pt x="4915" y="20242"/>
                  <a:pt x="4911" y="20242"/>
                </a:cubicBezTo>
                <a:cubicBezTo>
                  <a:pt x="4906" y="20242"/>
                  <a:pt x="4902" y="20242"/>
                  <a:pt x="4898" y="20242"/>
                </a:cubicBezTo>
                <a:lnTo>
                  <a:pt x="4890" y="20258"/>
                </a:lnTo>
                <a:cubicBezTo>
                  <a:pt x="4890" y="20258"/>
                  <a:pt x="4885" y="20261"/>
                  <a:pt x="4880" y="20267"/>
                </a:cubicBezTo>
                <a:cubicBezTo>
                  <a:pt x="4875" y="20273"/>
                  <a:pt x="4868" y="20280"/>
                  <a:pt x="4864" y="20287"/>
                </a:cubicBezTo>
                <a:cubicBezTo>
                  <a:pt x="4860" y="20250"/>
                  <a:pt x="4858" y="20232"/>
                  <a:pt x="4856" y="20222"/>
                </a:cubicBezTo>
                <a:cubicBezTo>
                  <a:pt x="4855" y="20213"/>
                  <a:pt x="4855" y="20213"/>
                  <a:pt x="4855" y="20213"/>
                </a:cubicBezTo>
                <a:cubicBezTo>
                  <a:pt x="4868" y="20147"/>
                  <a:pt x="4875" y="20114"/>
                  <a:pt x="4878" y="20097"/>
                </a:cubicBezTo>
                <a:cubicBezTo>
                  <a:pt x="4881" y="20081"/>
                  <a:pt x="4881" y="20081"/>
                  <a:pt x="4881" y="20081"/>
                </a:cubicBezTo>
                <a:cubicBezTo>
                  <a:pt x="4903" y="20052"/>
                  <a:pt x="4913" y="20037"/>
                  <a:pt x="4918" y="20030"/>
                </a:cubicBezTo>
                <a:cubicBezTo>
                  <a:pt x="4924" y="20023"/>
                  <a:pt x="4924" y="20022"/>
                  <a:pt x="4924" y="20022"/>
                </a:cubicBezTo>
                <a:cubicBezTo>
                  <a:pt x="4932" y="19964"/>
                  <a:pt x="4937" y="19934"/>
                  <a:pt x="4939" y="19919"/>
                </a:cubicBezTo>
                <a:cubicBezTo>
                  <a:pt x="4941" y="19904"/>
                  <a:pt x="4941" y="19904"/>
                  <a:pt x="4941" y="19904"/>
                </a:cubicBezTo>
                <a:cubicBezTo>
                  <a:pt x="4928" y="19882"/>
                  <a:pt x="4922" y="19870"/>
                  <a:pt x="4918" y="19865"/>
                </a:cubicBezTo>
                <a:cubicBezTo>
                  <a:pt x="4915" y="19860"/>
                  <a:pt x="4915" y="19860"/>
                  <a:pt x="4915" y="19860"/>
                </a:cubicBezTo>
                <a:cubicBezTo>
                  <a:pt x="4915" y="19816"/>
                  <a:pt x="4992" y="19727"/>
                  <a:pt x="4983" y="19683"/>
                </a:cubicBezTo>
                <a:cubicBezTo>
                  <a:pt x="4975" y="19639"/>
                  <a:pt x="4881" y="19771"/>
                  <a:pt x="4873" y="19727"/>
                </a:cubicBezTo>
                <a:cubicBezTo>
                  <a:pt x="4868" y="19683"/>
                  <a:pt x="4873" y="19664"/>
                  <a:pt x="4883" y="19648"/>
                </a:cubicBezTo>
                <a:cubicBezTo>
                  <a:pt x="4894" y="19631"/>
                  <a:pt x="4911" y="19617"/>
                  <a:pt x="4932" y="19580"/>
                </a:cubicBezTo>
                <a:cubicBezTo>
                  <a:pt x="4907" y="19565"/>
                  <a:pt x="4894" y="19558"/>
                  <a:pt x="4887" y="19555"/>
                </a:cubicBezTo>
                <a:cubicBezTo>
                  <a:pt x="4881" y="19551"/>
                  <a:pt x="4881" y="19551"/>
                  <a:pt x="4881" y="19551"/>
                </a:cubicBezTo>
                <a:cubicBezTo>
                  <a:pt x="4881" y="19507"/>
                  <a:pt x="4881" y="19485"/>
                  <a:pt x="4881" y="19474"/>
                </a:cubicBezTo>
                <a:cubicBezTo>
                  <a:pt x="4881" y="19463"/>
                  <a:pt x="4881" y="19462"/>
                  <a:pt x="4881" y="19462"/>
                </a:cubicBezTo>
                <a:cubicBezTo>
                  <a:pt x="4864" y="19448"/>
                  <a:pt x="4856" y="19441"/>
                  <a:pt x="4851" y="19437"/>
                </a:cubicBezTo>
                <a:cubicBezTo>
                  <a:pt x="4847" y="19433"/>
                  <a:pt x="4847" y="19433"/>
                  <a:pt x="4847" y="19433"/>
                </a:cubicBezTo>
                <a:cubicBezTo>
                  <a:pt x="4847" y="19433"/>
                  <a:pt x="4855" y="19389"/>
                  <a:pt x="4855" y="19345"/>
                </a:cubicBezTo>
                <a:cubicBezTo>
                  <a:pt x="4855" y="19301"/>
                  <a:pt x="4881" y="19286"/>
                  <a:pt x="4881" y="19286"/>
                </a:cubicBezTo>
                <a:cubicBezTo>
                  <a:pt x="4894" y="19278"/>
                  <a:pt x="4905" y="19268"/>
                  <a:pt x="4916" y="19255"/>
                </a:cubicBezTo>
                <a:cubicBezTo>
                  <a:pt x="4926" y="19242"/>
                  <a:pt x="4937" y="19228"/>
                  <a:pt x="4950" y="19213"/>
                </a:cubicBezTo>
                <a:cubicBezTo>
                  <a:pt x="4963" y="19183"/>
                  <a:pt x="4975" y="19176"/>
                  <a:pt x="4987" y="19174"/>
                </a:cubicBezTo>
                <a:cubicBezTo>
                  <a:pt x="4999" y="19172"/>
                  <a:pt x="5010" y="19175"/>
                  <a:pt x="5018" y="19168"/>
                </a:cubicBezTo>
                <a:cubicBezTo>
                  <a:pt x="5031" y="19153"/>
                  <a:pt x="5037" y="19153"/>
                  <a:pt x="5051" y="19161"/>
                </a:cubicBezTo>
                <a:cubicBezTo>
                  <a:pt x="5065" y="19168"/>
                  <a:pt x="5087" y="19183"/>
                  <a:pt x="5130" y="19198"/>
                </a:cubicBezTo>
                <a:cubicBezTo>
                  <a:pt x="5138" y="19191"/>
                  <a:pt x="5151" y="19187"/>
                  <a:pt x="5163" y="19181"/>
                </a:cubicBezTo>
                <a:cubicBezTo>
                  <a:pt x="5175" y="19176"/>
                  <a:pt x="5185" y="19169"/>
                  <a:pt x="5189" y="19154"/>
                </a:cubicBezTo>
                <a:cubicBezTo>
                  <a:pt x="5198" y="19140"/>
                  <a:pt x="5209" y="19136"/>
                  <a:pt x="5218" y="19128"/>
                </a:cubicBezTo>
                <a:cubicBezTo>
                  <a:pt x="5226" y="19121"/>
                  <a:pt x="5233" y="19109"/>
                  <a:pt x="5233" y="19080"/>
                </a:cubicBezTo>
                <a:cubicBezTo>
                  <a:pt x="5237" y="19036"/>
                  <a:pt x="5263" y="19029"/>
                  <a:pt x="5287" y="19029"/>
                </a:cubicBezTo>
                <a:cubicBezTo>
                  <a:pt x="5312" y="19029"/>
                  <a:pt x="5335" y="19036"/>
                  <a:pt x="5335" y="19021"/>
                </a:cubicBezTo>
                <a:cubicBezTo>
                  <a:pt x="5344" y="19021"/>
                  <a:pt x="5353" y="19002"/>
                  <a:pt x="5364" y="18984"/>
                </a:cubicBezTo>
                <a:cubicBezTo>
                  <a:pt x="5376" y="18965"/>
                  <a:pt x="5392" y="18947"/>
                  <a:pt x="5413" y="18947"/>
                </a:cubicBezTo>
                <a:cubicBezTo>
                  <a:pt x="5430" y="18955"/>
                  <a:pt x="5441" y="18962"/>
                  <a:pt x="5450" y="18970"/>
                </a:cubicBezTo>
                <a:cubicBezTo>
                  <a:pt x="5460" y="18977"/>
                  <a:pt x="5468" y="18985"/>
                  <a:pt x="5481" y="18992"/>
                </a:cubicBezTo>
                <a:cubicBezTo>
                  <a:pt x="5528" y="19043"/>
                  <a:pt x="5541" y="19084"/>
                  <a:pt x="5556" y="19119"/>
                </a:cubicBezTo>
                <a:cubicBezTo>
                  <a:pt x="5571" y="19154"/>
                  <a:pt x="5589" y="19183"/>
                  <a:pt x="5644" y="19213"/>
                </a:cubicBezTo>
                <a:cubicBezTo>
                  <a:pt x="5692" y="19235"/>
                  <a:pt x="5743" y="19257"/>
                  <a:pt x="5794" y="19277"/>
                </a:cubicBezTo>
                <a:cubicBezTo>
                  <a:pt x="5846" y="19297"/>
                  <a:pt x="5897" y="19316"/>
                  <a:pt x="5945" y="19330"/>
                </a:cubicBezTo>
                <a:cubicBezTo>
                  <a:pt x="5987" y="19338"/>
                  <a:pt x="6030" y="19356"/>
                  <a:pt x="6073" y="19380"/>
                </a:cubicBezTo>
                <a:cubicBezTo>
                  <a:pt x="6116" y="19403"/>
                  <a:pt x="6159" y="19433"/>
                  <a:pt x="6202" y="19462"/>
                </a:cubicBezTo>
                <a:cubicBezTo>
                  <a:pt x="6202" y="19462"/>
                  <a:pt x="6281" y="19525"/>
                  <a:pt x="6362" y="19589"/>
                </a:cubicBezTo>
                <a:cubicBezTo>
                  <a:pt x="6442" y="19654"/>
                  <a:pt x="6523" y="19720"/>
                  <a:pt x="6527" y="19727"/>
                </a:cubicBezTo>
                <a:cubicBezTo>
                  <a:pt x="6536" y="19727"/>
                  <a:pt x="6716" y="19668"/>
                  <a:pt x="6725" y="19668"/>
                </a:cubicBezTo>
                <a:cubicBezTo>
                  <a:pt x="6734" y="19668"/>
                  <a:pt x="6793" y="19683"/>
                  <a:pt x="6836" y="19727"/>
                </a:cubicBezTo>
                <a:cubicBezTo>
                  <a:pt x="6849" y="19749"/>
                  <a:pt x="6877" y="19786"/>
                  <a:pt x="6902" y="19817"/>
                </a:cubicBezTo>
                <a:cubicBezTo>
                  <a:pt x="6926" y="19848"/>
                  <a:pt x="6948" y="19874"/>
                  <a:pt x="6948" y="19874"/>
                </a:cubicBezTo>
                <a:cubicBezTo>
                  <a:pt x="6956" y="19882"/>
                  <a:pt x="6986" y="19878"/>
                  <a:pt x="7014" y="19872"/>
                </a:cubicBezTo>
                <a:cubicBezTo>
                  <a:pt x="7042" y="19867"/>
                  <a:pt x="7068" y="19860"/>
                  <a:pt x="7068" y="19860"/>
                </a:cubicBezTo>
                <a:cubicBezTo>
                  <a:pt x="7102" y="19860"/>
                  <a:pt x="7134" y="19893"/>
                  <a:pt x="7162" y="19928"/>
                </a:cubicBezTo>
                <a:cubicBezTo>
                  <a:pt x="7190" y="19963"/>
                  <a:pt x="7213" y="20000"/>
                  <a:pt x="7231" y="20007"/>
                </a:cubicBezTo>
                <a:cubicBezTo>
                  <a:pt x="7252" y="20014"/>
                  <a:pt x="7289" y="19996"/>
                  <a:pt x="7325" y="19985"/>
                </a:cubicBezTo>
                <a:cubicBezTo>
                  <a:pt x="7362" y="19974"/>
                  <a:pt x="7398" y="19970"/>
                  <a:pt x="7419" y="20007"/>
                </a:cubicBezTo>
                <a:cubicBezTo>
                  <a:pt x="7419" y="20007"/>
                  <a:pt x="7425" y="20008"/>
                  <a:pt x="7433" y="20011"/>
                </a:cubicBezTo>
                <a:cubicBezTo>
                  <a:pt x="7442" y="20013"/>
                  <a:pt x="7453" y="20018"/>
                  <a:pt x="7465" y="20025"/>
                </a:cubicBezTo>
                <a:cubicBezTo>
                  <a:pt x="7465" y="20025"/>
                  <a:pt x="7465" y="20025"/>
                  <a:pt x="7468" y="20021"/>
                </a:cubicBezTo>
                <a:cubicBezTo>
                  <a:pt x="7471" y="20018"/>
                  <a:pt x="7478" y="20011"/>
                  <a:pt x="7490" y="19996"/>
                </a:cubicBezTo>
                <a:cubicBezTo>
                  <a:pt x="7490" y="19996"/>
                  <a:pt x="7490" y="19997"/>
                  <a:pt x="7496" y="19988"/>
                </a:cubicBezTo>
                <a:cubicBezTo>
                  <a:pt x="7503" y="19979"/>
                  <a:pt x="7515" y="19960"/>
                  <a:pt x="7541" y="19924"/>
                </a:cubicBezTo>
                <a:cubicBezTo>
                  <a:pt x="7541" y="19924"/>
                  <a:pt x="7541" y="19923"/>
                  <a:pt x="7550" y="19892"/>
                </a:cubicBezTo>
                <a:cubicBezTo>
                  <a:pt x="7559" y="19860"/>
                  <a:pt x="7576" y="19798"/>
                  <a:pt x="7610" y="19673"/>
                </a:cubicBezTo>
                <a:cubicBezTo>
                  <a:pt x="7610" y="19673"/>
                  <a:pt x="7610" y="19673"/>
                  <a:pt x="7611" y="19656"/>
                </a:cubicBezTo>
                <a:cubicBezTo>
                  <a:pt x="7612" y="19639"/>
                  <a:pt x="7614" y="19606"/>
                  <a:pt x="7618" y="19540"/>
                </a:cubicBezTo>
                <a:cubicBezTo>
                  <a:pt x="7618" y="19540"/>
                  <a:pt x="7625" y="19510"/>
                  <a:pt x="7632" y="19477"/>
                </a:cubicBezTo>
                <a:cubicBezTo>
                  <a:pt x="7640" y="19444"/>
                  <a:pt x="7649" y="19407"/>
                  <a:pt x="7653" y="19393"/>
                </a:cubicBezTo>
                <a:cubicBezTo>
                  <a:pt x="7653" y="19378"/>
                  <a:pt x="7655" y="19356"/>
                  <a:pt x="7657" y="19338"/>
                </a:cubicBezTo>
                <a:cubicBezTo>
                  <a:pt x="7659" y="19320"/>
                  <a:pt x="7662" y="19305"/>
                  <a:pt x="7662" y="19305"/>
                </a:cubicBezTo>
                <a:cubicBezTo>
                  <a:pt x="7662" y="19305"/>
                  <a:pt x="7664" y="19287"/>
                  <a:pt x="7667" y="19263"/>
                </a:cubicBezTo>
                <a:cubicBezTo>
                  <a:pt x="7670" y="19239"/>
                  <a:pt x="7675" y="19209"/>
                  <a:pt x="7679" y="19187"/>
                </a:cubicBezTo>
                <a:cubicBezTo>
                  <a:pt x="7679" y="19165"/>
                  <a:pt x="7679" y="19151"/>
                  <a:pt x="7679" y="19141"/>
                </a:cubicBezTo>
                <a:cubicBezTo>
                  <a:pt x="7679" y="19132"/>
                  <a:pt x="7679" y="19128"/>
                  <a:pt x="7679" y="19128"/>
                </a:cubicBezTo>
                <a:cubicBezTo>
                  <a:pt x="7679" y="19128"/>
                  <a:pt x="7687" y="19091"/>
                  <a:pt x="7696" y="19052"/>
                </a:cubicBezTo>
                <a:cubicBezTo>
                  <a:pt x="7704" y="19014"/>
                  <a:pt x="7713" y="18973"/>
                  <a:pt x="7713" y="18966"/>
                </a:cubicBezTo>
                <a:cubicBezTo>
                  <a:pt x="7717" y="18958"/>
                  <a:pt x="7719" y="18903"/>
                  <a:pt x="7720" y="18849"/>
                </a:cubicBezTo>
                <a:cubicBezTo>
                  <a:pt x="7721" y="18796"/>
                  <a:pt x="7721" y="18745"/>
                  <a:pt x="7721" y="18745"/>
                </a:cubicBezTo>
                <a:cubicBezTo>
                  <a:pt x="7721" y="18745"/>
                  <a:pt x="7721" y="18745"/>
                  <a:pt x="7723" y="18723"/>
                </a:cubicBezTo>
                <a:cubicBezTo>
                  <a:pt x="7726" y="18701"/>
                  <a:pt x="7730" y="18657"/>
                  <a:pt x="7739" y="18568"/>
                </a:cubicBezTo>
                <a:cubicBezTo>
                  <a:pt x="7739" y="18568"/>
                  <a:pt x="7745" y="18547"/>
                  <a:pt x="7752" y="18523"/>
                </a:cubicBezTo>
                <a:cubicBezTo>
                  <a:pt x="7758" y="18499"/>
                  <a:pt x="7765" y="18474"/>
                  <a:pt x="7765" y="18466"/>
                </a:cubicBezTo>
                <a:lnTo>
                  <a:pt x="7781" y="18407"/>
                </a:lnTo>
                <a:cubicBezTo>
                  <a:pt x="7781" y="18407"/>
                  <a:pt x="7781" y="18407"/>
                  <a:pt x="7783" y="18405"/>
                </a:cubicBezTo>
                <a:cubicBezTo>
                  <a:pt x="7785" y="18403"/>
                  <a:pt x="7790" y="18399"/>
                  <a:pt x="7798" y="18392"/>
                </a:cubicBezTo>
                <a:cubicBezTo>
                  <a:pt x="7798" y="18392"/>
                  <a:pt x="7798" y="18392"/>
                  <a:pt x="7800" y="18394"/>
                </a:cubicBezTo>
                <a:cubicBezTo>
                  <a:pt x="7803" y="18396"/>
                  <a:pt x="7807" y="18400"/>
                  <a:pt x="7816" y="18407"/>
                </a:cubicBezTo>
                <a:cubicBezTo>
                  <a:pt x="7816" y="18407"/>
                  <a:pt x="7820" y="18418"/>
                  <a:pt x="7825" y="18433"/>
                </a:cubicBezTo>
                <a:cubicBezTo>
                  <a:pt x="7831" y="18447"/>
                  <a:pt x="7837" y="18465"/>
                  <a:pt x="7842" y="18480"/>
                </a:cubicBezTo>
                <a:cubicBezTo>
                  <a:pt x="7846" y="18487"/>
                  <a:pt x="7850" y="18491"/>
                  <a:pt x="7853" y="18493"/>
                </a:cubicBezTo>
                <a:cubicBezTo>
                  <a:pt x="7856" y="18495"/>
                  <a:pt x="7858" y="18495"/>
                  <a:pt x="7858" y="18495"/>
                </a:cubicBezTo>
                <a:cubicBezTo>
                  <a:pt x="7858" y="18495"/>
                  <a:pt x="7863" y="18495"/>
                  <a:pt x="7868" y="18495"/>
                </a:cubicBezTo>
                <a:cubicBezTo>
                  <a:pt x="7873" y="18495"/>
                  <a:pt x="7880" y="18495"/>
                  <a:pt x="7884" y="18495"/>
                </a:cubicBezTo>
                <a:lnTo>
                  <a:pt x="7884" y="18466"/>
                </a:lnTo>
                <a:cubicBezTo>
                  <a:pt x="7884" y="18466"/>
                  <a:pt x="7884" y="18466"/>
                  <a:pt x="7881" y="18459"/>
                </a:cubicBezTo>
                <a:cubicBezTo>
                  <a:pt x="7877" y="18451"/>
                  <a:pt x="7871" y="18437"/>
                  <a:pt x="7858" y="18407"/>
                </a:cubicBezTo>
                <a:cubicBezTo>
                  <a:pt x="7858" y="18407"/>
                  <a:pt x="7824" y="18333"/>
                  <a:pt x="7816" y="18319"/>
                </a:cubicBezTo>
                <a:cubicBezTo>
                  <a:pt x="7807" y="18304"/>
                  <a:pt x="7798" y="18288"/>
                  <a:pt x="7772" y="18259"/>
                </a:cubicBezTo>
                <a:cubicBezTo>
                  <a:pt x="7747" y="18230"/>
                  <a:pt x="7765" y="18230"/>
                  <a:pt x="7765" y="18230"/>
                </a:cubicBezTo>
                <a:cubicBezTo>
                  <a:pt x="7765" y="18230"/>
                  <a:pt x="7772" y="18186"/>
                  <a:pt x="7772" y="18141"/>
                </a:cubicBezTo>
                <a:cubicBezTo>
                  <a:pt x="7772" y="18112"/>
                  <a:pt x="7756" y="18112"/>
                  <a:pt x="7756" y="18112"/>
                </a:cubicBezTo>
                <a:cubicBezTo>
                  <a:pt x="7756" y="18112"/>
                  <a:pt x="7756" y="18108"/>
                  <a:pt x="7755" y="18103"/>
                </a:cubicBezTo>
                <a:cubicBezTo>
                  <a:pt x="7754" y="18097"/>
                  <a:pt x="7751" y="18090"/>
                  <a:pt x="7747" y="18082"/>
                </a:cubicBezTo>
                <a:cubicBezTo>
                  <a:pt x="7747" y="18075"/>
                  <a:pt x="7745" y="18068"/>
                  <a:pt x="7741" y="18060"/>
                </a:cubicBezTo>
                <a:cubicBezTo>
                  <a:pt x="7736" y="18053"/>
                  <a:pt x="7730" y="18046"/>
                  <a:pt x="7721" y="18039"/>
                </a:cubicBezTo>
                <a:cubicBezTo>
                  <a:pt x="7717" y="18031"/>
                  <a:pt x="7717" y="18020"/>
                  <a:pt x="7718" y="18011"/>
                </a:cubicBezTo>
                <a:cubicBezTo>
                  <a:pt x="7719" y="18001"/>
                  <a:pt x="7721" y="17994"/>
                  <a:pt x="7721" y="17994"/>
                </a:cubicBezTo>
                <a:cubicBezTo>
                  <a:pt x="7721" y="17994"/>
                  <a:pt x="7726" y="17991"/>
                  <a:pt x="7732" y="17987"/>
                </a:cubicBezTo>
                <a:cubicBezTo>
                  <a:pt x="7739" y="17984"/>
                  <a:pt x="7747" y="17980"/>
                  <a:pt x="7756" y="17980"/>
                </a:cubicBezTo>
                <a:cubicBezTo>
                  <a:pt x="7764" y="17988"/>
                  <a:pt x="7767" y="17999"/>
                  <a:pt x="7767" y="18008"/>
                </a:cubicBezTo>
                <a:cubicBezTo>
                  <a:pt x="7767" y="18017"/>
                  <a:pt x="7765" y="18024"/>
                  <a:pt x="7765" y="18024"/>
                </a:cubicBezTo>
                <a:cubicBezTo>
                  <a:pt x="7765" y="18024"/>
                  <a:pt x="7764" y="18024"/>
                  <a:pt x="7767" y="18037"/>
                </a:cubicBezTo>
                <a:cubicBezTo>
                  <a:pt x="7771" y="18050"/>
                  <a:pt x="7777" y="18076"/>
                  <a:pt x="7790" y="18127"/>
                </a:cubicBezTo>
                <a:cubicBezTo>
                  <a:pt x="7790" y="18127"/>
                  <a:pt x="7790" y="18120"/>
                  <a:pt x="7790" y="18109"/>
                </a:cubicBezTo>
                <a:cubicBezTo>
                  <a:pt x="7790" y="18098"/>
                  <a:pt x="7790" y="18083"/>
                  <a:pt x="7790" y="18069"/>
                </a:cubicBezTo>
                <a:cubicBezTo>
                  <a:pt x="7798" y="18054"/>
                  <a:pt x="7807" y="18009"/>
                  <a:pt x="7807" y="17994"/>
                </a:cubicBezTo>
                <a:cubicBezTo>
                  <a:pt x="7807" y="17979"/>
                  <a:pt x="7798" y="17950"/>
                  <a:pt x="7798" y="17950"/>
                </a:cubicBezTo>
                <a:cubicBezTo>
                  <a:pt x="7798" y="17950"/>
                  <a:pt x="7798" y="17950"/>
                  <a:pt x="7797" y="17950"/>
                </a:cubicBezTo>
                <a:cubicBezTo>
                  <a:pt x="7796" y="17950"/>
                  <a:pt x="7794" y="17950"/>
                  <a:pt x="7790" y="17950"/>
                </a:cubicBezTo>
                <a:cubicBezTo>
                  <a:pt x="7790" y="17950"/>
                  <a:pt x="7790" y="17951"/>
                  <a:pt x="7786" y="17943"/>
                </a:cubicBezTo>
                <a:cubicBezTo>
                  <a:pt x="7782" y="17936"/>
                  <a:pt x="7773" y="17921"/>
                  <a:pt x="7756" y="17892"/>
                </a:cubicBezTo>
                <a:cubicBezTo>
                  <a:pt x="7756" y="17892"/>
                  <a:pt x="7756" y="17892"/>
                  <a:pt x="7753" y="17890"/>
                </a:cubicBezTo>
                <a:cubicBezTo>
                  <a:pt x="7749" y="17888"/>
                  <a:pt x="7743" y="17884"/>
                  <a:pt x="7730" y="17876"/>
                </a:cubicBezTo>
                <a:cubicBezTo>
                  <a:pt x="7730" y="17876"/>
                  <a:pt x="7730" y="17877"/>
                  <a:pt x="7723" y="17868"/>
                </a:cubicBezTo>
                <a:cubicBezTo>
                  <a:pt x="7717" y="17859"/>
                  <a:pt x="7705" y="17840"/>
                  <a:pt x="7679" y="17803"/>
                </a:cubicBezTo>
                <a:cubicBezTo>
                  <a:pt x="7679" y="17803"/>
                  <a:pt x="7678" y="17803"/>
                  <a:pt x="7704" y="17803"/>
                </a:cubicBezTo>
                <a:cubicBezTo>
                  <a:pt x="7730" y="17803"/>
                  <a:pt x="7747" y="17847"/>
                  <a:pt x="7772" y="17876"/>
                </a:cubicBezTo>
                <a:cubicBezTo>
                  <a:pt x="7789" y="17906"/>
                  <a:pt x="7781" y="17876"/>
                  <a:pt x="7807" y="17876"/>
                </a:cubicBezTo>
                <a:cubicBezTo>
                  <a:pt x="7824" y="17876"/>
                  <a:pt x="7816" y="17863"/>
                  <a:pt x="7824" y="17863"/>
                </a:cubicBezTo>
                <a:cubicBezTo>
                  <a:pt x="7833" y="17863"/>
                  <a:pt x="7807" y="17789"/>
                  <a:pt x="7807" y="17789"/>
                </a:cubicBezTo>
                <a:cubicBezTo>
                  <a:pt x="7807" y="17789"/>
                  <a:pt x="7807" y="17788"/>
                  <a:pt x="7802" y="17779"/>
                </a:cubicBezTo>
                <a:cubicBezTo>
                  <a:pt x="7797" y="17769"/>
                  <a:pt x="7786" y="17751"/>
                  <a:pt x="7765" y="17714"/>
                </a:cubicBezTo>
                <a:cubicBezTo>
                  <a:pt x="7765" y="17714"/>
                  <a:pt x="7756" y="17715"/>
                  <a:pt x="7739" y="17700"/>
                </a:cubicBezTo>
                <a:cubicBezTo>
                  <a:pt x="7721" y="17685"/>
                  <a:pt x="7687" y="17641"/>
                  <a:pt x="7687" y="17641"/>
                </a:cubicBezTo>
                <a:cubicBezTo>
                  <a:pt x="7687" y="17641"/>
                  <a:pt x="7687" y="17641"/>
                  <a:pt x="7681" y="17632"/>
                </a:cubicBezTo>
                <a:cubicBezTo>
                  <a:pt x="7674" y="17622"/>
                  <a:pt x="7661" y="17604"/>
                  <a:pt x="7636" y="17567"/>
                </a:cubicBezTo>
                <a:cubicBezTo>
                  <a:pt x="7636" y="17567"/>
                  <a:pt x="7636" y="17567"/>
                  <a:pt x="7633" y="17563"/>
                </a:cubicBezTo>
                <a:cubicBezTo>
                  <a:pt x="7631" y="17560"/>
                  <a:pt x="7627" y="17552"/>
                  <a:pt x="7618" y="17538"/>
                </a:cubicBezTo>
                <a:cubicBezTo>
                  <a:pt x="7618" y="17538"/>
                  <a:pt x="7616" y="17534"/>
                  <a:pt x="7612" y="17531"/>
                </a:cubicBezTo>
                <a:cubicBezTo>
                  <a:pt x="7608" y="17527"/>
                  <a:pt x="7602" y="17523"/>
                  <a:pt x="7593" y="17523"/>
                </a:cubicBezTo>
                <a:cubicBezTo>
                  <a:pt x="7589" y="17516"/>
                  <a:pt x="7586" y="17494"/>
                  <a:pt x="7584" y="17471"/>
                </a:cubicBezTo>
                <a:cubicBezTo>
                  <a:pt x="7582" y="17447"/>
                  <a:pt x="7580" y="17421"/>
                  <a:pt x="7576" y="17406"/>
                </a:cubicBezTo>
                <a:cubicBezTo>
                  <a:pt x="7567" y="17391"/>
                  <a:pt x="7559" y="17318"/>
                  <a:pt x="7559" y="17288"/>
                </a:cubicBezTo>
                <a:cubicBezTo>
                  <a:pt x="7559" y="17244"/>
                  <a:pt x="7558" y="17258"/>
                  <a:pt x="7541" y="17258"/>
                </a:cubicBezTo>
                <a:cubicBezTo>
                  <a:pt x="7537" y="17250"/>
                  <a:pt x="7533" y="17232"/>
                  <a:pt x="7530" y="17215"/>
                </a:cubicBezTo>
                <a:cubicBezTo>
                  <a:pt x="7527" y="17199"/>
                  <a:pt x="7524" y="17185"/>
                  <a:pt x="7524" y="17185"/>
                </a:cubicBezTo>
                <a:cubicBezTo>
                  <a:pt x="7524" y="17185"/>
                  <a:pt x="7524" y="17185"/>
                  <a:pt x="7525" y="17177"/>
                </a:cubicBezTo>
                <a:cubicBezTo>
                  <a:pt x="7526" y="17170"/>
                  <a:pt x="7528" y="17155"/>
                  <a:pt x="7533" y="17126"/>
                </a:cubicBezTo>
                <a:cubicBezTo>
                  <a:pt x="7533" y="17126"/>
                  <a:pt x="7535" y="17133"/>
                  <a:pt x="7539" y="17144"/>
                </a:cubicBezTo>
                <a:cubicBezTo>
                  <a:pt x="7543" y="17156"/>
                  <a:pt x="7550" y="17170"/>
                  <a:pt x="7559" y="17185"/>
                </a:cubicBezTo>
                <a:cubicBezTo>
                  <a:pt x="7563" y="17200"/>
                  <a:pt x="7565" y="17199"/>
                  <a:pt x="7566" y="17196"/>
                </a:cubicBezTo>
                <a:cubicBezTo>
                  <a:pt x="7567" y="17192"/>
                  <a:pt x="7567" y="17185"/>
                  <a:pt x="7567" y="17185"/>
                </a:cubicBezTo>
                <a:cubicBezTo>
                  <a:pt x="7567" y="17185"/>
                  <a:pt x="7567" y="17184"/>
                  <a:pt x="7571" y="17186"/>
                </a:cubicBezTo>
                <a:cubicBezTo>
                  <a:pt x="7574" y="17188"/>
                  <a:pt x="7580" y="17191"/>
                  <a:pt x="7593" y="17199"/>
                </a:cubicBezTo>
                <a:cubicBezTo>
                  <a:pt x="7593" y="17199"/>
                  <a:pt x="7593" y="17191"/>
                  <a:pt x="7594" y="17182"/>
                </a:cubicBezTo>
                <a:cubicBezTo>
                  <a:pt x="7595" y="17173"/>
                  <a:pt x="7597" y="17162"/>
                  <a:pt x="7601" y="17155"/>
                </a:cubicBezTo>
                <a:cubicBezTo>
                  <a:pt x="7601" y="17148"/>
                  <a:pt x="7597" y="17133"/>
                  <a:pt x="7593" y="17120"/>
                </a:cubicBezTo>
                <a:cubicBezTo>
                  <a:pt x="7589" y="17107"/>
                  <a:pt x="7584" y="17097"/>
                  <a:pt x="7584" y="17097"/>
                </a:cubicBezTo>
                <a:cubicBezTo>
                  <a:pt x="7584" y="17097"/>
                  <a:pt x="7584" y="17096"/>
                  <a:pt x="7579" y="17089"/>
                </a:cubicBezTo>
                <a:cubicBezTo>
                  <a:pt x="7573" y="17082"/>
                  <a:pt x="7562" y="17067"/>
                  <a:pt x="7541" y="17037"/>
                </a:cubicBezTo>
                <a:cubicBezTo>
                  <a:pt x="7541" y="17037"/>
                  <a:pt x="7541" y="17037"/>
                  <a:pt x="7543" y="17028"/>
                </a:cubicBezTo>
                <a:cubicBezTo>
                  <a:pt x="7546" y="17019"/>
                  <a:pt x="7550" y="17000"/>
                  <a:pt x="7559" y="16963"/>
                </a:cubicBezTo>
                <a:cubicBezTo>
                  <a:pt x="7559" y="16963"/>
                  <a:pt x="7533" y="16935"/>
                  <a:pt x="7498" y="16920"/>
                </a:cubicBezTo>
                <a:cubicBezTo>
                  <a:pt x="7464" y="16905"/>
                  <a:pt x="7455" y="16905"/>
                  <a:pt x="7455" y="16905"/>
                </a:cubicBezTo>
                <a:cubicBezTo>
                  <a:pt x="7455" y="16905"/>
                  <a:pt x="7456" y="16905"/>
                  <a:pt x="7457" y="16899"/>
                </a:cubicBezTo>
                <a:cubicBezTo>
                  <a:pt x="7458" y="16894"/>
                  <a:pt x="7460" y="16883"/>
                  <a:pt x="7464" y="16861"/>
                </a:cubicBezTo>
                <a:cubicBezTo>
                  <a:pt x="7464" y="16861"/>
                  <a:pt x="7464" y="16861"/>
                  <a:pt x="7467" y="16856"/>
                </a:cubicBezTo>
                <a:cubicBezTo>
                  <a:pt x="7470" y="16850"/>
                  <a:pt x="7477" y="16839"/>
                  <a:pt x="7490" y="16817"/>
                </a:cubicBezTo>
                <a:cubicBezTo>
                  <a:pt x="7490" y="16817"/>
                  <a:pt x="7490" y="16816"/>
                  <a:pt x="7493" y="16809"/>
                </a:cubicBezTo>
                <a:cubicBezTo>
                  <a:pt x="7496" y="16802"/>
                  <a:pt x="7503" y="16787"/>
                  <a:pt x="7516" y="16757"/>
                </a:cubicBezTo>
                <a:cubicBezTo>
                  <a:pt x="7516" y="16757"/>
                  <a:pt x="7497" y="16747"/>
                  <a:pt x="7475" y="16736"/>
                </a:cubicBezTo>
                <a:cubicBezTo>
                  <a:pt x="7454" y="16724"/>
                  <a:pt x="7430" y="16713"/>
                  <a:pt x="7421" y="16713"/>
                </a:cubicBezTo>
                <a:cubicBezTo>
                  <a:pt x="7421" y="16713"/>
                  <a:pt x="7422" y="16713"/>
                  <a:pt x="7419" y="16706"/>
                </a:cubicBezTo>
                <a:cubicBezTo>
                  <a:pt x="7417" y="16698"/>
                  <a:pt x="7413" y="16684"/>
                  <a:pt x="7404" y="16654"/>
                </a:cubicBezTo>
                <a:cubicBezTo>
                  <a:pt x="7404" y="16654"/>
                  <a:pt x="7344" y="16670"/>
                  <a:pt x="7318" y="16670"/>
                </a:cubicBezTo>
                <a:cubicBezTo>
                  <a:pt x="7293" y="16670"/>
                  <a:pt x="7259" y="16654"/>
                  <a:pt x="7259" y="16654"/>
                </a:cubicBezTo>
                <a:cubicBezTo>
                  <a:pt x="7259" y="16654"/>
                  <a:pt x="7259" y="16654"/>
                  <a:pt x="7259" y="16645"/>
                </a:cubicBezTo>
                <a:cubicBezTo>
                  <a:pt x="7259" y="16636"/>
                  <a:pt x="7259" y="16618"/>
                  <a:pt x="7259" y="16581"/>
                </a:cubicBezTo>
                <a:cubicBezTo>
                  <a:pt x="7259" y="16581"/>
                  <a:pt x="7259" y="16581"/>
                  <a:pt x="7257" y="16579"/>
                </a:cubicBezTo>
                <a:cubicBezTo>
                  <a:pt x="7254" y="16577"/>
                  <a:pt x="7250" y="16573"/>
                  <a:pt x="7241" y="16566"/>
                </a:cubicBezTo>
                <a:cubicBezTo>
                  <a:pt x="7241" y="16566"/>
                  <a:pt x="7207" y="16508"/>
                  <a:pt x="7190" y="16493"/>
                </a:cubicBezTo>
                <a:cubicBezTo>
                  <a:pt x="7173" y="16478"/>
                  <a:pt x="7138" y="16448"/>
                  <a:pt x="7138" y="16448"/>
                </a:cubicBezTo>
                <a:cubicBezTo>
                  <a:pt x="7138" y="16448"/>
                  <a:pt x="7138" y="16449"/>
                  <a:pt x="7136" y="16447"/>
                </a:cubicBezTo>
                <a:cubicBezTo>
                  <a:pt x="7134" y="16445"/>
                  <a:pt x="7130" y="16442"/>
                  <a:pt x="7122" y="16434"/>
                </a:cubicBezTo>
                <a:cubicBezTo>
                  <a:pt x="7122" y="16434"/>
                  <a:pt x="7122" y="16434"/>
                  <a:pt x="7117" y="16432"/>
                </a:cubicBezTo>
                <a:cubicBezTo>
                  <a:pt x="7113" y="16430"/>
                  <a:pt x="7104" y="16426"/>
                  <a:pt x="7087" y="16419"/>
                </a:cubicBezTo>
                <a:cubicBezTo>
                  <a:pt x="7087" y="16419"/>
                  <a:pt x="7087" y="16419"/>
                  <a:pt x="7086" y="16411"/>
                </a:cubicBezTo>
                <a:cubicBezTo>
                  <a:pt x="7085" y="16404"/>
                  <a:pt x="7083" y="16389"/>
                  <a:pt x="7079" y="16360"/>
                </a:cubicBezTo>
                <a:cubicBezTo>
                  <a:pt x="7070" y="16323"/>
                  <a:pt x="7066" y="16309"/>
                  <a:pt x="7064" y="16303"/>
                </a:cubicBezTo>
                <a:cubicBezTo>
                  <a:pt x="7061" y="16298"/>
                  <a:pt x="7061" y="16301"/>
                  <a:pt x="7061" y="16301"/>
                </a:cubicBezTo>
                <a:cubicBezTo>
                  <a:pt x="7061" y="16301"/>
                  <a:pt x="7055" y="16301"/>
                  <a:pt x="7046" y="16301"/>
                </a:cubicBezTo>
                <a:cubicBezTo>
                  <a:pt x="7038" y="16301"/>
                  <a:pt x="7027" y="16301"/>
                  <a:pt x="7019" y="16301"/>
                </a:cubicBezTo>
                <a:cubicBezTo>
                  <a:pt x="7006" y="16309"/>
                  <a:pt x="6997" y="16320"/>
                  <a:pt x="6992" y="16329"/>
                </a:cubicBezTo>
                <a:cubicBezTo>
                  <a:pt x="6986" y="16339"/>
                  <a:pt x="6984" y="16346"/>
                  <a:pt x="6984" y="16346"/>
                </a:cubicBezTo>
                <a:cubicBezTo>
                  <a:pt x="6984" y="16346"/>
                  <a:pt x="6984" y="16346"/>
                  <a:pt x="6933" y="16346"/>
                </a:cubicBezTo>
                <a:cubicBezTo>
                  <a:pt x="6933" y="16346"/>
                  <a:pt x="6933" y="16346"/>
                  <a:pt x="6899" y="16346"/>
                </a:cubicBezTo>
                <a:cubicBezTo>
                  <a:pt x="6899" y="16346"/>
                  <a:pt x="6899" y="16345"/>
                  <a:pt x="6900" y="16327"/>
                </a:cubicBezTo>
                <a:cubicBezTo>
                  <a:pt x="6901" y="16308"/>
                  <a:pt x="6903" y="16272"/>
                  <a:pt x="6907" y="16198"/>
                </a:cubicBezTo>
                <a:cubicBezTo>
                  <a:pt x="6907" y="16198"/>
                  <a:pt x="6907" y="16198"/>
                  <a:pt x="6902" y="16192"/>
                </a:cubicBezTo>
                <a:cubicBezTo>
                  <a:pt x="6897" y="16187"/>
                  <a:pt x="6886" y="16177"/>
                  <a:pt x="6865" y="16154"/>
                </a:cubicBezTo>
                <a:cubicBezTo>
                  <a:pt x="6865" y="16154"/>
                  <a:pt x="6856" y="16150"/>
                  <a:pt x="6848" y="16143"/>
                </a:cubicBezTo>
                <a:cubicBezTo>
                  <a:pt x="6841" y="16135"/>
                  <a:pt x="6834" y="16124"/>
                  <a:pt x="6839" y="16110"/>
                </a:cubicBezTo>
                <a:cubicBezTo>
                  <a:pt x="6839" y="16095"/>
                  <a:pt x="6845" y="16091"/>
                  <a:pt x="6852" y="16092"/>
                </a:cubicBezTo>
                <a:cubicBezTo>
                  <a:pt x="6858" y="16092"/>
                  <a:pt x="6865" y="16095"/>
                  <a:pt x="6865" y="16095"/>
                </a:cubicBezTo>
                <a:cubicBezTo>
                  <a:pt x="6865" y="16095"/>
                  <a:pt x="6864" y="16095"/>
                  <a:pt x="6876" y="16093"/>
                </a:cubicBezTo>
                <a:cubicBezTo>
                  <a:pt x="6888" y="16092"/>
                  <a:pt x="6912" y="16087"/>
                  <a:pt x="6959" y="16080"/>
                </a:cubicBezTo>
                <a:cubicBezTo>
                  <a:pt x="6959" y="16080"/>
                  <a:pt x="6959" y="16080"/>
                  <a:pt x="6959" y="16075"/>
                </a:cubicBezTo>
                <a:cubicBezTo>
                  <a:pt x="6959" y="16069"/>
                  <a:pt x="6959" y="16059"/>
                  <a:pt x="6959" y="16037"/>
                </a:cubicBezTo>
                <a:cubicBezTo>
                  <a:pt x="6959" y="16037"/>
                  <a:pt x="6959" y="16037"/>
                  <a:pt x="6958" y="16033"/>
                </a:cubicBezTo>
                <a:cubicBezTo>
                  <a:pt x="6957" y="16029"/>
                  <a:pt x="6955" y="16022"/>
                  <a:pt x="6950" y="16007"/>
                </a:cubicBezTo>
                <a:cubicBezTo>
                  <a:pt x="6950" y="16007"/>
                  <a:pt x="6950" y="16007"/>
                  <a:pt x="6945" y="16003"/>
                </a:cubicBezTo>
                <a:cubicBezTo>
                  <a:pt x="6939" y="16000"/>
                  <a:pt x="6929" y="15992"/>
                  <a:pt x="6907" y="15978"/>
                </a:cubicBezTo>
                <a:cubicBezTo>
                  <a:pt x="6907" y="15978"/>
                  <a:pt x="6907" y="15978"/>
                  <a:pt x="6914" y="15972"/>
                </a:cubicBezTo>
                <a:cubicBezTo>
                  <a:pt x="6920" y="15967"/>
                  <a:pt x="6933" y="15955"/>
                  <a:pt x="6959" y="15933"/>
                </a:cubicBezTo>
                <a:cubicBezTo>
                  <a:pt x="6959" y="15933"/>
                  <a:pt x="6959" y="15933"/>
                  <a:pt x="6957" y="15928"/>
                </a:cubicBezTo>
                <a:cubicBezTo>
                  <a:pt x="6955" y="15923"/>
                  <a:pt x="6950" y="15911"/>
                  <a:pt x="6942" y="15889"/>
                </a:cubicBezTo>
                <a:cubicBezTo>
                  <a:pt x="6942" y="15889"/>
                  <a:pt x="6864" y="15874"/>
                  <a:pt x="6856" y="15874"/>
                </a:cubicBezTo>
                <a:cubicBezTo>
                  <a:pt x="6839" y="15874"/>
                  <a:pt x="6822" y="15874"/>
                  <a:pt x="6822" y="15874"/>
                </a:cubicBezTo>
                <a:cubicBezTo>
                  <a:pt x="6822" y="15874"/>
                  <a:pt x="6822" y="15874"/>
                  <a:pt x="6827" y="15860"/>
                </a:cubicBezTo>
                <a:cubicBezTo>
                  <a:pt x="6833" y="15845"/>
                  <a:pt x="6843" y="15816"/>
                  <a:pt x="6865" y="15757"/>
                </a:cubicBezTo>
                <a:cubicBezTo>
                  <a:pt x="6865" y="15757"/>
                  <a:pt x="6865" y="15757"/>
                  <a:pt x="6870" y="15749"/>
                </a:cubicBezTo>
                <a:cubicBezTo>
                  <a:pt x="6875" y="15742"/>
                  <a:pt x="6886" y="15727"/>
                  <a:pt x="6907" y="15698"/>
                </a:cubicBezTo>
                <a:cubicBezTo>
                  <a:pt x="6907" y="15698"/>
                  <a:pt x="6907" y="15698"/>
                  <a:pt x="6917" y="15694"/>
                </a:cubicBezTo>
                <a:cubicBezTo>
                  <a:pt x="6926" y="15690"/>
                  <a:pt x="6946" y="15683"/>
                  <a:pt x="6984" y="15668"/>
                </a:cubicBezTo>
                <a:cubicBezTo>
                  <a:pt x="6984" y="15668"/>
                  <a:pt x="6984" y="15668"/>
                  <a:pt x="6990" y="15670"/>
                </a:cubicBezTo>
                <a:cubicBezTo>
                  <a:pt x="6995" y="15671"/>
                  <a:pt x="7006" y="15675"/>
                  <a:pt x="7027" y="15682"/>
                </a:cubicBezTo>
                <a:cubicBezTo>
                  <a:pt x="7027" y="15682"/>
                  <a:pt x="7027" y="15683"/>
                  <a:pt x="7035" y="15681"/>
                </a:cubicBezTo>
                <a:cubicBezTo>
                  <a:pt x="7042" y="15679"/>
                  <a:pt x="7057" y="15676"/>
                  <a:pt x="7087" y="15668"/>
                </a:cubicBezTo>
                <a:cubicBezTo>
                  <a:pt x="7087" y="15668"/>
                  <a:pt x="7087" y="15669"/>
                  <a:pt x="7095" y="15672"/>
                </a:cubicBezTo>
                <a:cubicBezTo>
                  <a:pt x="7102" y="15676"/>
                  <a:pt x="7117" y="15683"/>
                  <a:pt x="7147" y="15698"/>
                </a:cubicBezTo>
                <a:cubicBezTo>
                  <a:pt x="7147" y="15698"/>
                  <a:pt x="7147" y="15698"/>
                  <a:pt x="7149" y="15692"/>
                </a:cubicBezTo>
                <a:cubicBezTo>
                  <a:pt x="7152" y="15686"/>
                  <a:pt x="7156" y="15675"/>
                  <a:pt x="7164" y="15653"/>
                </a:cubicBezTo>
                <a:cubicBezTo>
                  <a:pt x="7164" y="15653"/>
                  <a:pt x="7164" y="15653"/>
                  <a:pt x="7171" y="15655"/>
                </a:cubicBezTo>
                <a:cubicBezTo>
                  <a:pt x="7177" y="15657"/>
                  <a:pt x="7190" y="15661"/>
                  <a:pt x="7216" y="15668"/>
                </a:cubicBezTo>
                <a:cubicBezTo>
                  <a:pt x="7216" y="15668"/>
                  <a:pt x="7216" y="15668"/>
                  <a:pt x="7219" y="15662"/>
                </a:cubicBezTo>
                <a:cubicBezTo>
                  <a:pt x="7222" y="15657"/>
                  <a:pt x="7229" y="15646"/>
                  <a:pt x="7241" y="15624"/>
                </a:cubicBezTo>
                <a:cubicBezTo>
                  <a:pt x="7241" y="15624"/>
                  <a:pt x="7241" y="15624"/>
                  <a:pt x="7247" y="15622"/>
                </a:cubicBezTo>
                <a:cubicBezTo>
                  <a:pt x="7252" y="15620"/>
                  <a:pt x="7263" y="15617"/>
                  <a:pt x="7285" y="15609"/>
                </a:cubicBezTo>
                <a:cubicBezTo>
                  <a:pt x="7285" y="15609"/>
                  <a:pt x="7285" y="15609"/>
                  <a:pt x="7298" y="15608"/>
                </a:cubicBezTo>
                <a:cubicBezTo>
                  <a:pt x="7312" y="15606"/>
                  <a:pt x="7340" y="15602"/>
                  <a:pt x="7395" y="15594"/>
                </a:cubicBezTo>
                <a:cubicBezTo>
                  <a:pt x="7395" y="15594"/>
                  <a:pt x="7396" y="15594"/>
                  <a:pt x="7400" y="15604"/>
                </a:cubicBezTo>
                <a:cubicBezTo>
                  <a:pt x="7404" y="15613"/>
                  <a:pt x="7413" y="15632"/>
                  <a:pt x="7430" y="15668"/>
                </a:cubicBezTo>
                <a:cubicBezTo>
                  <a:pt x="7430" y="15668"/>
                  <a:pt x="7430" y="15668"/>
                  <a:pt x="7432" y="15677"/>
                </a:cubicBezTo>
                <a:cubicBezTo>
                  <a:pt x="7435" y="15686"/>
                  <a:pt x="7439" y="15704"/>
                  <a:pt x="7447" y="15741"/>
                </a:cubicBezTo>
                <a:cubicBezTo>
                  <a:pt x="7447" y="15741"/>
                  <a:pt x="7447" y="15742"/>
                  <a:pt x="7448" y="15753"/>
                </a:cubicBezTo>
                <a:cubicBezTo>
                  <a:pt x="7449" y="15764"/>
                  <a:pt x="7451" y="15787"/>
                  <a:pt x="7455" y="15831"/>
                </a:cubicBezTo>
                <a:cubicBezTo>
                  <a:pt x="7455" y="15831"/>
                  <a:pt x="7455" y="15830"/>
                  <a:pt x="7460" y="15838"/>
                </a:cubicBezTo>
                <a:cubicBezTo>
                  <a:pt x="7464" y="15845"/>
                  <a:pt x="7473" y="15860"/>
                  <a:pt x="7490" y="15889"/>
                </a:cubicBezTo>
                <a:cubicBezTo>
                  <a:pt x="7490" y="15889"/>
                  <a:pt x="7490" y="15890"/>
                  <a:pt x="7494" y="15891"/>
                </a:cubicBezTo>
                <a:cubicBezTo>
                  <a:pt x="7499" y="15893"/>
                  <a:pt x="7507" y="15896"/>
                  <a:pt x="7524" y="15904"/>
                </a:cubicBezTo>
                <a:cubicBezTo>
                  <a:pt x="7524" y="15904"/>
                  <a:pt x="7524" y="15904"/>
                  <a:pt x="7531" y="15896"/>
                </a:cubicBezTo>
                <a:cubicBezTo>
                  <a:pt x="7537" y="15889"/>
                  <a:pt x="7550" y="15874"/>
                  <a:pt x="7576" y="15845"/>
                </a:cubicBezTo>
                <a:cubicBezTo>
                  <a:pt x="7576" y="15845"/>
                  <a:pt x="7576" y="15845"/>
                  <a:pt x="7583" y="15847"/>
                </a:cubicBezTo>
                <a:cubicBezTo>
                  <a:pt x="7591" y="15849"/>
                  <a:pt x="7606" y="15853"/>
                  <a:pt x="7636" y="15860"/>
                </a:cubicBezTo>
                <a:cubicBezTo>
                  <a:pt x="7636" y="15860"/>
                  <a:pt x="7636" y="15860"/>
                  <a:pt x="7649" y="15858"/>
                </a:cubicBezTo>
                <a:cubicBezTo>
                  <a:pt x="7661" y="15856"/>
                  <a:pt x="7687" y="15852"/>
                  <a:pt x="7739" y="15845"/>
                </a:cubicBezTo>
                <a:cubicBezTo>
                  <a:pt x="7739" y="15845"/>
                  <a:pt x="7739" y="15845"/>
                  <a:pt x="7741" y="15855"/>
                </a:cubicBezTo>
                <a:cubicBezTo>
                  <a:pt x="7743" y="15864"/>
                  <a:pt x="7747" y="15882"/>
                  <a:pt x="7756" y="15919"/>
                </a:cubicBezTo>
                <a:cubicBezTo>
                  <a:pt x="7756" y="15919"/>
                  <a:pt x="7798" y="15949"/>
                  <a:pt x="7816" y="15949"/>
                </a:cubicBezTo>
                <a:cubicBezTo>
                  <a:pt x="7833" y="15949"/>
                  <a:pt x="7875" y="15904"/>
                  <a:pt x="7875" y="15904"/>
                </a:cubicBezTo>
                <a:cubicBezTo>
                  <a:pt x="7875" y="15904"/>
                  <a:pt x="7875" y="15903"/>
                  <a:pt x="7872" y="15889"/>
                </a:cubicBezTo>
                <a:cubicBezTo>
                  <a:pt x="7869" y="15874"/>
                  <a:pt x="7863" y="15845"/>
                  <a:pt x="7850" y="15786"/>
                </a:cubicBezTo>
                <a:cubicBezTo>
                  <a:pt x="7850" y="15786"/>
                  <a:pt x="7850" y="15786"/>
                  <a:pt x="7850" y="15771"/>
                </a:cubicBezTo>
                <a:cubicBezTo>
                  <a:pt x="7850" y="15756"/>
                  <a:pt x="7850" y="15727"/>
                  <a:pt x="7850" y="15668"/>
                </a:cubicBezTo>
                <a:cubicBezTo>
                  <a:pt x="7850" y="15668"/>
                  <a:pt x="7858" y="15521"/>
                  <a:pt x="7858" y="15492"/>
                </a:cubicBezTo>
                <a:cubicBezTo>
                  <a:pt x="7858" y="15448"/>
                  <a:pt x="7850" y="15447"/>
                  <a:pt x="7850" y="15447"/>
                </a:cubicBezTo>
                <a:cubicBezTo>
                  <a:pt x="7850" y="15447"/>
                  <a:pt x="7850" y="15447"/>
                  <a:pt x="7849" y="15440"/>
                </a:cubicBezTo>
                <a:cubicBezTo>
                  <a:pt x="7848" y="15433"/>
                  <a:pt x="7846" y="15418"/>
                  <a:pt x="7842" y="15388"/>
                </a:cubicBezTo>
                <a:cubicBezTo>
                  <a:pt x="7842" y="15388"/>
                  <a:pt x="7842" y="15389"/>
                  <a:pt x="7839" y="15380"/>
                </a:cubicBezTo>
                <a:cubicBezTo>
                  <a:pt x="7837" y="15371"/>
                  <a:pt x="7833" y="15352"/>
                  <a:pt x="7824" y="15316"/>
                </a:cubicBezTo>
                <a:cubicBezTo>
                  <a:pt x="7824" y="15316"/>
                  <a:pt x="7824" y="15315"/>
                  <a:pt x="7826" y="15304"/>
                </a:cubicBezTo>
                <a:cubicBezTo>
                  <a:pt x="7829" y="15293"/>
                  <a:pt x="7833" y="15270"/>
                  <a:pt x="7842" y="15226"/>
                </a:cubicBezTo>
                <a:cubicBezTo>
                  <a:pt x="7842" y="15226"/>
                  <a:pt x="7842" y="15226"/>
                  <a:pt x="7839" y="15219"/>
                </a:cubicBezTo>
                <a:cubicBezTo>
                  <a:pt x="7837" y="15211"/>
                  <a:pt x="7833" y="15196"/>
                  <a:pt x="7824" y="15167"/>
                </a:cubicBezTo>
                <a:cubicBezTo>
                  <a:pt x="7823" y="15166"/>
                  <a:pt x="7820" y="15167"/>
                  <a:pt x="7817" y="15156"/>
                </a:cubicBezTo>
                <a:cubicBezTo>
                  <a:pt x="7806" y="15121"/>
                  <a:pt x="7837" y="15090"/>
                  <a:pt x="7873" y="15105"/>
                </a:cubicBezTo>
                <a:cubicBezTo>
                  <a:pt x="7894" y="15114"/>
                  <a:pt x="7915" y="15115"/>
                  <a:pt x="7935" y="15108"/>
                </a:cubicBezTo>
                <a:cubicBezTo>
                  <a:pt x="7935" y="15108"/>
                  <a:pt x="7936" y="15108"/>
                  <a:pt x="7943" y="15114"/>
                </a:cubicBezTo>
                <a:cubicBezTo>
                  <a:pt x="7951" y="15120"/>
                  <a:pt x="7966" y="15131"/>
                  <a:pt x="7996" y="15153"/>
                </a:cubicBezTo>
                <a:cubicBezTo>
                  <a:pt x="7996" y="15153"/>
                  <a:pt x="7996" y="15227"/>
                  <a:pt x="7996" y="15271"/>
                </a:cubicBezTo>
                <a:cubicBezTo>
                  <a:pt x="7996" y="15300"/>
                  <a:pt x="7996" y="15301"/>
                  <a:pt x="7996" y="15316"/>
                </a:cubicBezTo>
                <a:cubicBezTo>
                  <a:pt x="7996" y="15345"/>
                  <a:pt x="8021" y="15388"/>
                  <a:pt x="8021" y="15388"/>
                </a:cubicBezTo>
                <a:cubicBezTo>
                  <a:pt x="8021" y="15388"/>
                  <a:pt x="8021" y="15388"/>
                  <a:pt x="8027" y="15381"/>
                </a:cubicBezTo>
                <a:cubicBezTo>
                  <a:pt x="8032" y="15374"/>
                  <a:pt x="8043" y="15359"/>
                  <a:pt x="8064" y="15329"/>
                </a:cubicBezTo>
                <a:cubicBezTo>
                  <a:pt x="8064" y="15329"/>
                  <a:pt x="8075" y="15348"/>
                  <a:pt x="8089" y="15368"/>
                </a:cubicBezTo>
                <a:cubicBezTo>
                  <a:pt x="8103" y="15388"/>
                  <a:pt x="8120" y="15410"/>
                  <a:pt x="8133" y="15418"/>
                </a:cubicBezTo>
                <a:cubicBezTo>
                  <a:pt x="8146" y="15418"/>
                  <a:pt x="8167" y="15432"/>
                  <a:pt x="8185" y="15447"/>
                </a:cubicBezTo>
                <a:cubicBezTo>
                  <a:pt x="8203" y="15462"/>
                  <a:pt x="8218" y="15477"/>
                  <a:pt x="8218" y="15477"/>
                </a:cubicBezTo>
                <a:cubicBezTo>
                  <a:pt x="8218" y="15477"/>
                  <a:pt x="8231" y="15484"/>
                  <a:pt x="8247" y="15491"/>
                </a:cubicBezTo>
                <a:cubicBezTo>
                  <a:pt x="8263" y="15499"/>
                  <a:pt x="8283" y="15506"/>
                  <a:pt x="8295" y="15506"/>
                </a:cubicBezTo>
                <a:cubicBezTo>
                  <a:pt x="8304" y="15513"/>
                  <a:pt x="8315" y="15510"/>
                  <a:pt x="8323" y="15504"/>
                </a:cubicBezTo>
                <a:cubicBezTo>
                  <a:pt x="8332" y="15499"/>
                  <a:pt x="8338" y="15492"/>
                  <a:pt x="8338" y="15492"/>
                </a:cubicBezTo>
                <a:cubicBezTo>
                  <a:pt x="8338" y="15492"/>
                  <a:pt x="8338" y="15492"/>
                  <a:pt x="8346" y="15486"/>
                </a:cubicBezTo>
                <a:cubicBezTo>
                  <a:pt x="8353" y="15481"/>
                  <a:pt x="8368" y="15469"/>
                  <a:pt x="8398" y="15447"/>
                </a:cubicBezTo>
                <a:cubicBezTo>
                  <a:pt x="8398" y="15447"/>
                  <a:pt x="8398" y="15447"/>
                  <a:pt x="8399" y="15431"/>
                </a:cubicBezTo>
                <a:cubicBezTo>
                  <a:pt x="8400" y="15414"/>
                  <a:pt x="8402" y="15382"/>
                  <a:pt x="8407" y="15316"/>
                </a:cubicBezTo>
                <a:cubicBezTo>
                  <a:pt x="8407" y="15316"/>
                  <a:pt x="8406" y="15316"/>
                  <a:pt x="8409" y="15303"/>
                </a:cubicBezTo>
                <a:cubicBezTo>
                  <a:pt x="8411" y="15290"/>
                  <a:pt x="8415" y="15263"/>
                  <a:pt x="8424" y="15212"/>
                </a:cubicBezTo>
                <a:cubicBezTo>
                  <a:pt x="8424" y="15212"/>
                  <a:pt x="8424" y="15212"/>
                  <a:pt x="8433" y="15202"/>
                </a:cubicBezTo>
                <a:cubicBezTo>
                  <a:pt x="8443" y="15193"/>
                  <a:pt x="8462" y="15175"/>
                  <a:pt x="8501" y="15138"/>
                </a:cubicBezTo>
                <a:cubicBezTo>
                  <a:pt x="8504" y="15136"/>
                  <a:pt x="8508" y="15134"/>
                  <a:pt x="8512" y="15133"/>
                </a:cubicBezTo>
                <a:cubicBezTo>
                  <a:pt x="8870" y="14967"/>
                  <a:pt x="9184" y="14584"/>
                  <a:pt x="9399" y="14051"/>
                </a:cubicBezTo>
                <a:cubicBezTo>
                  <a:pt x="9425" y="14043"/>
                  <a:pt x="9438" y="14040"/>
                  <a:pt x="9444" y="14038"/>
                </a:cubicBezTo>
                <a:cubicBezTo>
                  <a:pt x="9451" y="14036"/>
                  <a:pt x="9451" y="14036"/>
                  <a:pt x="9451" y="14036"/>
                </a:cubicBezTo>
                <a:cubicBezTo>
                  <a:pt x="9464" y="14036"/>
                  <a:pt x="9470" y="14036"/>
                  <a:pt x="9473" y="14036"/>
                </a:cubicBezTo>
                <a:cubicBezTo>
                  <a:pt x="9476" y="14036"/>
                  <a:pt x="9477" y="14036"/>
                  <a:pt x="9477" y="14036"/>
                </a:cubicBezTo>
                <a:cubicBezTo>
                  <a:pt x="9481" y="14028"/>
                  <a:pt x="9483" y="14024"/>
                  <a:pt x="9484" y="14023"/>
                </a:cubicBezTo>
                <a:cubicBezTo>
                  <a:pt x="9485" y="14021"/>
                  <a:pt x="9485" y="14021"/>
                  <a:pt x="9485" y="14021"/>
                </a:cubicBezTo>
                <a:cubicBezTo>
                  <a:pt x="9485" y="14021"/>
                  <a:pt x="9488" y="14032"/>
                  <a:pt x="9491" y="14043"/>
                </a:cubicBezTo>
                <a:cubicBezTo>
                  <a:pt x="9494" y="14054"/>
                  <a:pt x="9498" y="14065"/>
                  <a:pt x="9502" y="14065"/>
                </a:cubicBezTo>
                <a:cubicBezTo>
                  <a:pt x="9502" y="14065"/>
                  <a:pt x="9507" y="14072"/>
                  <a:pt x="9511" y="14078"/>
                </a:cubicBezTo>
                <a:cubicBezTo>
                  <a:pt x="9515" y="14084"/>
                  <a:pt x="9519" y="14087"/>
                  <a:pt x="9519" y="14080"/>
                </a:cubicBezTo>
                <a:cubicBezTo>
                  <a:pt x="9524" y="14073"/>
                  <a:pt x="9526" y="14065"/>
                  <a:pt x="9528" y="14060"/>
                </a:cubicBezTo>
                <a:cubicBezTo>
                  <a:pt x="9530" y="14054"/>
                  <a:pt x="9532" y="14051"/>
                  <a:pt x="9536" y="14051"/>
                </a:cubicBezTo>
                <a:cubicBezTo>
                  <a:pt x="9536" y="14043"/>
                  <a:pt x="9538" y="14036"/>
                  <a:pt x="9543" y="14032"/>
                </a:cubicBezTo>
                <a:cubicBezTo>
                  <a:pt x="9547" y="14028"/>
                  <a:pt x="9554" y="14028"/>
                  <a:pt x="9563" y="14036"/>
                </a:cubicBezTo>
                <a:cubicBezTo>
                  <a:pt x="9567" y="14043"/>
                  <a:pt x="9569" y="14061"/>
                  <a:pt x="9570" y="14078"/>
                </a:cubicBezTo>
                <a:cubicBezTo>
                  <a:pt x="9571" y="14095"/>
                  <a:pt x="9571" y="14110"/>
                  <a:pt x="9571" y="14110"/>
                </a:cubicBezTo>
                <a:cubicBezTo>
                  <a:pt x="9605" y="14124"/>
                  <a:pt x="9612" y="14135"/>
                  <a:pt x="9622" y="14137"/>
                </a:cubicBezTo>
                <a:cubicBezTo>
                  <a:pt x="9631" y="14139"/>
                  <a:pt x="9644" y="14132"/>
                  <a:pt x="9691" y="14110"/>
                </a:cubicBezTo>
                <a:cubicBezTo>
                  <a:pt x="9691" y="14110"/>
                  <a:pt x="9692" y="14109"/>
                  <a:pt x="9692" y="14108"/>
                </a:cubicBezTo>
                <a:cubicBezTo>
                  <a:pt x="9692" y="14108"/>
                  <a:pt x="9692" y="14107"/>
                  <a:pt x="9693" y="14107"/>
                </a:cubicBezTo>
                <a:cubicBezTo>
                  <a:pt x="9684" y="14107"/>
                  <a:pt x="9676" y="14103"/>
                  <a:pt x="9669" y="14100"/>
                </a:cubicBezTo>
                <a:cubicBezTo>
                  <a:pt x="9663" y="14096"/>
                  <a:pt x="9659" y="14093"/>
                  <a:pt x="9659" y="14093"/>
                </a:cubicBezTo>
                <a:cubicBezTo>
                  <a:pt x="9655" y="14100"/>
                  <a:pt x="9652" y="14104"/>
                  <a:pt x="9651" y="14105"/>
                </a:cubicBezTo>
                <a:cubicBezTo>
                  <a:pt x="9650" y="14107"/>
                  <a:pt x="9650" y="14107"/>
                  <a:pt x="9650" y="14107"/>
                </a:cubicBezTo>
                <a:cubicBezTo>
                  <a:pt x="9637" y="14100"/>
                  <a:pt x="9631" y="14096"/>
                  <a:pt x="9628" y="14095"/>
                </a:cubicBezTo>
                <a:cubicBezTo>
                  <a:pt x="9625" y="14093"/>
                  <a:pt x="9625" y="14093"/>
                  <a:pt x="9625" y="14093"/>
                </a:cubicBezTo>
                <a:cubicBezTo>
                  <a:pt x="9620" y="14093"/>
                  <a:pt x="9618" y="14093"/>
                  <a:pt x="9617" y="14093"/>
                </a:cubicBezTo>
                <a:cubicBezTo>
                  <a:pt x="9616" y="14093"/>
                  <a:pt x="9616" y="14093"/>
                  <a:pt x="9616" y="14093"/>
                </a:cubicBezTo>
                <a:cubicBezTo>
                  <a:pt x="9612" y="14071"/>
                  <a:pt x="9610" y="14060"/>
                  <a:pt x="9609" y="14054"/>
                </a:cubicBezTo>
                <a:cubicBezTo>
                  <a:pt x="9607" y="14049"/>
                  <a:pt x="9607" y="14048"/>
                  <a:pt x="9607" y="14048"/>
                </a:cubicBezTo>
                <a:cubicBezTo>
                  <a:pt x="9603" y="14048"/>
                  <a:pt x="9601" y="14048"/>
                  <a:pt x="9600" y="14048"/>
                </a:cubicBezTo>
                <a:cubicBezTo>
                  <a:pt x="9599" y="14048"/>
                  <a:pt x="9599" y="14048"/>
                  <a:pt x="9599" y="14048"/>
                </a:cubicBezTo>
                <a:cubicBezTo>
                  <a:pt x="9582" y="14033"/>
                  <a:pt x="9573" y="14026"/>
                  <a:pt x="9569" y="14023"/>
                </a:cubicBezTo>
                <a:cubicBezTo>
                  <a:pt x="9564" y="14019"/>
                  <a:pt x="9564" y="14019"/>
                  <a:pt x="9564" y="14019"/>
                </a:cubicBezTo>
                <a:cubicBezTo>
                  <a:pt x="9560" y="14012"/>
                  <a:pt x="9558" y="14008"/>
                  <a:pt x="9557" y="14006"/>
                </a:cubicBezTo>
                <a:cubicBezTo>
                  <a:pt x="9556" y="14005"/>
                  <a:pt x="9557" y="14005"/>
                  <a:pt x="9557" y="14005"/>
                </a:cubicBezTo>
                <a:cubicBezTo>
                  <a:pt x="9548" y="14012"/>
                  <a:pt x="9544" y="14016"/>
                  <a:pt x="9541" y="14018"/>
                </a:cubicBezTo>
                <a:cubicBezTo>
                  <a:pt x="9539" y="14019"/>
                  <a:pt x="9539" y="14019"/>
                  <a:pt x="9539" y="14019"/>
                </a:cubicBezTo>
                <a:cubicBezTo>
                  <a:pt x="9535" y="14026"/>
                  <a:pt x="9533" y="14030"/>
                  <a:pt x="9532" y="14032"/>
                </a:cubicBezTo>
                <a:cubicBezTo>
                  <a:pt x="9530" y="14034"/>
                  <a:pt x="9531" y="14034"/>
                  <a:pt x="9531" y="14034"/>
                </a:cubicBezTo>
                <a:cubicBezTo>
                  <a:pt x="9531" y="14034"/>
                  <a:pt x="9526" y="14038"/>
                  <a:pt x="9521" y="14041"/>
                </a:cubicBezTo>
                <a:cubicBezTo>
                  <a:pt x="9515" y="14045"/>
                  <a:pt x="9509" y="14048"/>
                  <a:pt x="9504" y="14048"/>
                </a:cubicBezTo>
                <a:cubicBezTo>
                  <a:pt x="9504" y="14041"/>
                  <a:pt x="9500" y="14023"/>
                  <a:pt x="9496" y="14006"/>
                </a:cubicBezTo>
                <a:cubicBezTo>
                  <a:pt x="9492" y="13990"/>
                  <a:pt x="9487" y="13975"/>
                  <a:pt x="9487" y="13975"/>
                </a:cubicBezTo>
                <a:cubicBezTo>
                  <a:pt x="9492" y="13953"/>
                  <a:pt x="9494" y="13942"/>
                  <a:pt x="9495" y="13937"/>
                </a:cubicBezTo>
                <a:cubicBezTo>
                  <a:pt x="9496" y="13931"/>
                  <a:pt x="9496" y="13931"/>
                  <a:pt x="9496" y="13931"/>
                </a:cubicBezTo>
                <a:lnTo>
                  <a:pt x="9522" y="13917"/>
                </a:lnTo>
                <a:lnTo>
                  <a:pt x="9539" y="13917"/>
                </a:lnTo>
                <a:cubicBezTo>
                  <a:pt x="9539" y="13917"/>
                  <a:pt x="9541" y="13916"/>
                  <a:pt x="9544" y="13918"/>
                </a:cubicBezTo>
                <a:cubicBezTo>
                  <a:pt x="9546" y="13920"/>
                  <a:pt x="9548" y="13923"/>
                  <a:pt x="9548" y="13931"/>
                </a:cubicBezTo>
                <a:cubicBezTo>
                  <a:pt x="9552" y="13931"/>
                  <a:pt x="9558" y="13938"/>
                  <a:pt x="9565" y="13945"/>
                </a:cubicBezTo>
                <a:cubicBezTo>
                  <a:pt x="9571" y="13953"/>
                  <a:pt x="9577" y="13960"/>
                  <a:pt x="9581" y="13960"/>
                </a:cubicBezTo>
                <a:lnTo>
                  <a:pt x="9599" y="13975"/>
                </a:lnTo>
                <a:cubicBezTo>
                  <a:pt x="9603" y="13975"/>
                  <a:pt x="9610" y="13979"/>
                  <a:pt x="9615" y="13983"/>
                </a:cubicBezTo>
                <a:cubicBezTo>
                  <a:pt x="9621" y="13986"/>
                  <a:pt x="9625" y="13990"/>
                  <a:pt x="9625" y="13990"/>
                </a:cubicBezTo>
                <a:lnTo>
                  <a:pt x="9642" y="13990"/>
                </a:lnTo>
                <a:lnTo>
                  <a:pt x="9659" y="13975"/>
                </a:lnTo>
                <a:cubicBezTo>
                  <a:pt x="9663" y="13968"/>
                  <a:pt x="9665" y="13961"/>
                  <a:pt x="9666" y="13955"/>
                </a:cubicBezTo>
                <a:cubicBezTo>
                  <a:pt x="9667" y="13950"/>
                  <a:pt x="9667" y="13946"/>
                  <a:pt x="9667" y="13946"/>
                </a:cubicBezTo>
                <a:lnTo>
                  <a:pt x="9676" y="13946"/>
                </a:lnTo>
                <a:cubicBezTo>
                  <a:pt x="9676" y="13953"/>
                  <a:pt x="9678" y="13960"/>
                  <a:pt x="9680" y="13966"/>
                </a:cubicBezTo>
                <a:cubicBezTo>
                  <a:pt x="9682" y="13972"/>
                  <a:pt x="9684" y="13975"/>
                  <a:pt x="9684" y="13975"/>
                </a:cubicBezTo>
                <a:lnTo>
                  <a:pt x="9693" y="13990"/>
                </a:lnTo>
                <a:cubicBezTo>
                  <a:pt x="9698" y="13997"/>
                  <a:pt x="9702" y="14001"/>
                  <a:pt x="9705" y="14003"/>
                </a:cubicBezTo>
                <a:cubicBezTo>
                  <a:pt x="9708" y="14005"/>
                  <a:pt x="9711" y="14005"/>
                  <a:pt x="9711" y="14005"/>
                </a:cubicBezTo>
                <a:lnTo>
                  <a:pt x="9719" y="13990"/>
                </a:lnTo>
                <a:cubicBezTo>
                  <a:pt x="9719" y="13990"/>
                  <a:pt x="9721" y="13993"/>
                  <a:pt x="9723" y="13995"/>
                </a:cubicBezTo>
                <a:cubicBezTo>
                  <a:pt x="9725" y="13997"/>
                  <a:pt x="9727" y="13997"/>
                  <a:pt x="9727" y="13990"/>
                </a:cubicBezTo>
                <a:lnTo>
                  <a:pt x="9736" y="13990"/>
                </a:lnTo>
                <a:cubicBezTo>
                  <a:pt x="9736" y="13990"/>
                  <a:pt x="9744" y="13975"/>
                  <a:pt x="9736" y="13975"/>
                </a:cubicBezTo>
                <a:cubicBezTo>
                  <a:pt x="9727" y="13975"/>
                  <a:pt x="9728" y="13975"/>
                  <a:pt x="9719" y="13975"/>
                </a:cubicBezTo>
                <a:cubicBezTo>
                  <a:pt x="9711" y="13975"/>
                  <a:pt x="9693" y="13960"/>
                  <a:pt x="9693" y="13960"/>
                </a:cubicBezTo>
                <a:cubicBezTo>
                  <a:pt x="9693" y="13953"/>
                  <a:pt x="9691" y="13949"/>
                  <a:pt x="9689" y="13945"/>
                </a:cubicBezTo>
                <a:cubicBezTo>
                  <a:pt x="9687" y="13942"/>
                  <a:pt x="9684" y="13938"/>
                  <a:pt x="9684" y="13931"/>
                </a:cubicBezTo>
                <a:cubicBezTo>
                  <a:pt x="9676" y="13931"/>
                  <a:pt x="9676" y="13917"/>
                  <a:pt x="9667" y="13917"/>
                </a:cubicBezTo>
                <a:cubicBezTo>
                  <a:pt x="9659" y="13917"/>
                  <a:pt x="9659" y="13917"/>
                  <a:pt x="9659" y="13917"/>
                </a:cubicBezTo>
                <a:cubicBezTo>
                  <a:pt x="9659" y="13917"/>
                  <a:pt x="9656" y="13920"/>
                  <a:pt x="9654" y="13926"/>
                </a:cubicBezTo>
                <a:cubicBezTo>
                  <a:pt x="9652" y="13931"/>
                  <a:pt x="9650" y="13939"/>
                  <a:pt x="9650" y="13946"/>
                </a:cubicBezTo>
                <a:cubicBezTo>
                  <a:pt x="9650" y="13946"/>
                  <a:pt x="9652" y="13950"/>
                  <a:pt x="9653" y="13952"/>
                </a:cubicBezTo>
                <a:cubicBezTo>
                  <a:pt x="9653" y="13954"/>
                  <a:pt x="9651" y="13953"/>
                  <a:pt x="9642" y="13946"/>
                </a:cubicBezTo>
                <a:cubicBezTo>
                  <a:pt x="9633" y="13946"/>
                  <a:pt x="9625" y="13946"/>
                  <a:pt x="9618" y="13946"/>
                </a:cubicBezTo>
                <a:cubicBezTo>
                  <a:pt x="9612" y="13946"/>
                  <a:pt x="9608" y="13946"/>
                  <a:pt x="9607" y="13946"/>
                </a:cubicBezTo>
                <a:cubicBezTo>
                  <a:pt x="9595" y="13924"/>
                  <a:pt x="9588" y="13913"/>
                  <a:pt x="9585" y="13907"/>
                </a:cubicBezTo>
                <a:cubicBezTo>
                  <a:pt x="9582" y="13901"/>
                  <a:pt x="9581" y="13901"/>
                  <a:pt x="9581" y="13901"/>
                </a:cubicBezTo>
                <a:cubicBezTo>
                  <a:pt x="9581" y="13901"/>
                  <a:pt x="9579" y="13901"/>
                  <a:pt x="9576" y="13901"/>
                </a:cubicBezTo>
                <a:cubicBezTo>
                  <a:pt x="9573" y="13901"/>
                  <a:pt x="9569" y="13901"/>
                  <a:pt x="9564" y="13901"/>
                </a:cubicBezTo>
                <a:cubicBezTo>
                  <a:pt x="9564" y="13901"/>
                  <a:pt x="9560" y="13897"/>
                  <a:pt x="9556" y="13892"/>
                </a:cubicBezTo>
                <a:cubicBezTo>
                  <a:pt x="9552" y="13886"/>
                  <a:pt x="9548" y="13879"/>
                  <a:pt x="9548" y="13872"/>
                </a:cubicBezTo>
                <a:cubicBezTo>
                  <a:pt x="9548" y="13872"/>
                  <a:pt x="9546" y="13868"/>
                  <a:pt x="9544" y="13863"/>
                </a:cubicBezTo>
                <a:cubicBezTo>
                  <a:pt x="9541" y="13857"/>
                  <a:pt x="9539" y="13850"/>
                  <a:pt x="9539" y="13843"/>
                </a:cubicBezTo>
                <a:cubicBezTo>
                  <a:pt x="9539" y="13843"/>
                  <a:pt x="9537" y="13842"/>
                  <a:pt x="9535" y="13840"/>
                </a:cubicBezTo>
                <a:cubicBezTo>
                  <a:pt x="9533" y="13838"/>
                  <a:pt x="9531" y="13835"/>
                  <a:pt x="9531" y="13827"/>
                </a:cubicBezTo>
                <a:lnTo>
                  <a:pt x="9522" y="13813"/>
                </a:lnTo>
                <a:cubicBezTo>
                  <a:pt x="9522" y="13813"/>
                  <a:pt x="9522" y="13810"/>
                  <a:pt x="9523" y="13804"/>
                </a:cubicBezTo>
                <a:cubicBezTo>
                  <a:pt x="9524" y="13799"/>
                  <a:pt x="9526" y="13791"/>
                  <a:pt x="9531" y="13784"/>
                </a:cubicBezTo>
                <a:cubicBezTo>
                  <a:pt x="9548" y="13784"/>
                  <a:pt x="9548" y="13784"/>
                  <a:pt x="9557" y="13784"/>
                </a:cubicBezTo>
                <a:cubicBezTo>
                  <a:pt x="9565" y="13784"/>
                  <a:pt x="9556" y="13784"/>
                  <a:pt x="9573" y="13784"/>
                </a:cubicBezTo>
                <a:cubicBezTo>
                  <a:pt x="9590" y="13784"/>
                  <a:pt x="9582" y="13784"/>
                  <a:pt x="9590" y="13784"/>
                </a:cubicBezTo>
                <a:cubicBezTo>
                  <a:pt x="9599" y="13784"/>
                  <a:pt x="9616" y="13784"/>
                  <a:pt x="9616" y="13784"/>
                </a:cubicBezTo>
                <a:cubicBezTo>
                  <a:pt x="9616" y="13784"/>
                  <a:pt x="9612" y="13780"/>
                  <a:pt x="9611" y="13778"/>
                </a:cubicBezTo>
                <a:cubicBezTo>
                  <a:pt x="9610" y="13776"/>
                  <a:pt x="9612" y="13776"/>
                  <a:pt x="9625" y="13784"/>
                </a:cubicBezTo>
                <a:cubicBezTo>
                  <a:pt x="9625" y="13784"/>
                  <a:pt x="9633" y="13787"/>
                  <a:pt x="9641" y="13794"/>
                </a:cubicBezTo>
                <a:cubicBezTo>
                  <a:pt x="9648" y="13801"/>
                  <a:pt x="9654" y="13813"/>
                  <a:pt x="9650" y="13827"/>
                </a:cubicBezTo>
                <a:lnTo>
                  <a:pt x="9642" y="13843"/>
                </a:lnTo>
                <a:lnTo>
                  <a:pt x="9659" y="13856"/>
                </a:lnTo>
                <a:lnTo>
                  <a:pt x="9667" y="13843"/>
                </a:lnTo>
                <a:cubicBezTo>
                  <a:pt x="9672" y="13850"/>
                  <a:pt x="9674" y="13854"/>
                  <a:pt x="9675" y="13855"/>
                </a:cubicBezTo>
                <a:cubicBezTo>
                  <a:pt x="9676" y="13857"/>
                  <a:pt x="9676" y="13856"/>
                  <a:pt x="9676" y="13856"/>
                </a:cubicBezTo>
                <a:cubicBezTo>
                  <a:pt x="9685" y="13871"/>
                  <a:pt x="9689" y="13879"/>
                  <a:pt x="9691" y="13883"/>
                </a:cubicBezTo>
                <a:cubicBezTo>
                  <a:pt x="9693" y="13887"/>
                  <a:pt x="9693" y="13887"/>
                  <a:pt x="9693" y="13887"/>
                </a:cubicBezTo>
                <a:lnTo>
                  <a:pt x="9711" y="13887"/>
                </a:lnTo>
                <a:cubicBezTo>
                  <a:pt x="9702" y="13902"/>
                  <a:pt x="9693" y="13872"/>
                  <a:pt x="9702" y="13901"/>
                </a:cubicBezTo>
                <a:cubicBezTo>
                  <a:pt x="9711" y="13931"/>
                  <a:pt x="9719" y="13946"/>
                  <a:pt x="9719" y="13946"/>
                </a:cubicBezTo>
                <a:cubicBezTo>
                  <a:pt x="9724" y="13946"/>
                  <a:pt x="9725" y="13946"/>
                  <a:pt x="9726" y="13946"/>
                </a:cubicBezTo>
                <a:cubicBezTo>
                  <a:pt x="9727" y="13946"/>
                  <a:pt x="9727" y="13946"/>
                  <a:pt x="9727" y="13946"/>
                </a:cubicBezTo>
                <a:cubicBezTo>
                  <a:pt x="9727" y="13946"/>
                  <a:pt x="9727" y="13942"/>
                  <a:pt x="9728" y="13939"/>
                </a:cubicBezTo>
                <a:cubicBezTo>
                  <a:pt x="9730" y="13935"/>
                  <a:pt x="9732" y="13931"/>
                  <a:pt x="9736" y="13931"/>
                </a:cubicBezTo>
                <a:cubicBezTo>
                  <a:pt x="9736" y="13938"/>
                  <a:pt x="9740" y="13942"/>
                  <a:pt x="9746" y="13944"/>
                </a:cubicBezTo>
                <a:cubicBezTo>
                  <a:pt x="9751" y="13946"/>
                  <a:pt x="9758" y="13946"/>
                  <a:pt x="9762" y="13946"/>
                </a:cubicBezTo>
                <a:cubicBezTo>
                  <a:pt x="9762" y="13946"/>
                  <a:pt x="9762" y="13942"/>
                  <a:pt x="9761" y="13935"/>
                </a:cubicBezTo>
                <a:cubicBezTo>
                  <a:pt x="9760" y="13927"/>
                  <a:pt x="9757" y="13916"/>
                  <a:pt x="9753" y="13901"/>
                </a:cubicBezTo>
                <a:cubicBezTo>
                  <a:pt x="9749" y="13894"/>
                  <a:pt x="9744" y="13887"/>
                  <a:pt x="9741" y="13881"/>
                </a:cubicBezTo>
                <a:cubicBezTo>
                  <a:pt x="9738" y="13876"/>
                  <a:pt x="9736" y="13872"/>
                  <a:pt x="9736" y="13872"/>
                </a:cubicBezTo>
                <a:cubicBezTo>
                  <a:pt x="9727" y="13872"/>
                  <a:pt x="9736" y="13887"/>
                  <a:pt x="9719" y="13872"/>
                </a:cubicBezTo>
                <a:cubicBezTo>
                  <a:pt x="9702" y="13857"/>
                  <a:pt x="9702" y="13871"/>
                  <a:pt x="9693" y="13856"/>
                </a:cubicBezTo>
                <a:cubicBezTo>
                  <a:pt x="9689" y="13842"/>
                  <a:pt x="9685" y="13834"/>
                  <a:pt x="9681" y="13829"/>
                </a:cubicBezTo>
                <a:cubicBezTo>
                  <a:pt x="9678" y="13824"/>
                  <a:pt x="9676" y="13820"/>
                  <a:pt x="9676" y="13813"/>
                </a:cubicBezTo>
                <a:cubicBezTo>
                  <a:pt x="9676" y="13813"/>
                  <a:pt x="9678" y="13813"/>
                  <a:pt x="9681" y="13811"/>
                </a:cubicBezTo>
                <a:cubicBezTo>
                  <a:pt x="9685" y="13809"/>
                  <a:pt x="9689" y="13805"/>
                  <a:pt x="9693" y="13798"/>
                </a:cubicBezTo>
                <a:cubicBezTo>
                  <a:pt x="9698" y="13798"/>
                  <a:pt x="9695" y="13794"/>
                  <a:pt x="9694" y="13792"/>
                </a:cubicBezTo>
                <a:cubicBezTo>
                  <a:pt x="9693" y="13791"/>
                  <a:pt x="9694" y="13791"/>
                  <a:pt x="9702" y="13798"/>
                </a:cubicBezTo>
                <a:cubicBezTo>
                  <a:pt x="9715" y="13805"/>
                  <a:pt x="9721" y="13809"/>
                  <a:pt x="9725" y="13811"/>
                </a:cubicBezTo>
                <a:cubicBezTo>
                  <a:pt x="9729" y="13813"/>
                  <a:pt x="9732" y="13813"/>
                  <a:pt x="9736" y="13813"/>
                </a:cubicBezTo>
                <a:cubicBezTo>
                  <a:pt x="9736" y="13813"/>
                  <a:pt x="9740" y="13813"/>
                  <a:pt x="9742" y="13811"/>
                </a:cubicBezTo>
                <a:cubicBezTo>
                  <a:pt x="9744" y="13809"/>
                  <a:pt x="9744" y="13805"/>
                  <a:pt x="9736" y="13798"/>
                </a:cubicBezTo>
                <a:cubicBezTo>
                  <a:pt x="9727" y="13798"/>
                  <a:pt x="9721" y="13794"/>
                  <a:pt x="9717" y="13791"/>
                </a:cubicBezTo>
                <a:cubicBezTo>
                  <a:pt x="9713" y="13787"/>
                  <a:pt x="9711" y="13784"/>
                  <a:pt x="9711" y="13784"/>
                </a:cubicBezTo>
                <a:cubicBezTo>
                  <a:pt x="9702" y="13784"/>
                  <a:pt x="9698" y="13784"/>
                  <a:pt x="9695" y="13784"/>
                </a:cubicBezTo>
                <a:cubicBezTo>
                  <a:pt x="9693" y="13784"/>
                  <a:pt x="9693" y="13784"/>
                  <a:pt x="9693" y="13784"/>
                </a:cubicBezTo>
                <a:cubicBezTo>
                  <a:pt x="9693" y="13784"/>
                  <a:pt x="9693" y="13784"/>
                  <a:pt x="9684" y="13784"/>
                </a:cubicBezTo>
                <a:cubicBezTo>
                  <a:pt x="9676" y="13784"/>
                  <a:pt x="9676" y="13798"/>
                  <a:pt x="9676" y="13784"/>
                </a:cubicBezTo>
                <a:cubicBezTo>
                  <a:pt x="9672" y="13784"/>
                  <a:pt x="9667" y="13784"/>
                  <a:pt x="9664" y="13782"/>
                </a:cubicBezTo>
                <a:cubicBezTo>
                  <a:pt x="9661" y="13780"/>
                  <a:pt x="9659" y="13775"/>
                  <a:pt x="9659" y="13768"/>
                </a:cubicBezTo>
                <a:cubicBezTo>
                  <a:pt x="9655" y="13768"/>
                  <a:pt x="9650" y="13765"/>
                  <a:pt x="9647" y="13761"/>
                </a:cubicBezTo>
                <a:cubicBezTo>
                  <a:pt x="9644" y="13758"/>
                  <a:pt x="9642" y="13754"/>
                  <a:pt x="9642" y="13754"/>
                </a:cubicBezTo>
                <a:cubicBezTo>
                  <a:pt x="9642" y="13740"/>
                  <a:pt x="9634" y="13725"/>
                  <a:pt x="9634" y="13725"/>
                </a:cubicBezTo>
                <a:cubicBezTo>
                  <a:pt x="9625" y="13725"/>
                  <a:pt x="9616" y="13725"/>
                  <a:pt x="9607" y="13725"/>
                </a:cubicBezTo>
                <a:lnTo>
                  <a:pt x="9599" y="13725"/>
                </a:lnTo>
                <a:cubicBezTo>
                  <a:pt x="9599" y="13718"/>
                  <a:pt x="9599" y="13714"/>
                  <a:pt x="9599" y="13710"/>
                </a:cubicBezTo>
                <a:cubicBezTo>
                  <a:pt x="9599" y="13707"/>
                  <a:pt x="9599" y="13703"/>
                  <a:pt x="9599" y="13695"/>
                </a:cubicBezTo>
                <a:cubicBezTo>
                  <a:pt x="9599" y="13695"/>
                  <a:pt x="9599" y="13680"/>
                  <a:pt x="9607" y="13680"/>
                </a:cubicBezTo>
                <a:cubicBezTo>
                  <a:pt x="9616" y="13680"/>
                  <a:pt x="9625" y="13680"/>
                  <a:pt x="9634" y="13680"/>
                </a:cubicBezTo>
                <a:cubicBezTo>
                  <a:pt x="9642" y="13680"/>
                  <a:pt x="9650" y="13680"/>
                  <a:pt x="9659" y="13680"/>
                </a:cubicBezTo>
                <a:lnTo>
                  <a:pt x="9667" y="13695"/>
                </a:lnTo>
                <a:cubicBezTo>
                  <a:pt x="9672" y="13703"/>
                  <a:pt x="9676" y="13706"/>
                  <a:pt x="9679" y="13708"/>
                </a:cubicBezTo>
                <a:cubicBezTo>
                  <a:pt x="9682" y="13709"/>
                  <a:pt x="9684" y="13710"/>
                  <a:pt x="9684" y="13710"/>
                </a:cubicBezTo>
                <a:cubicBezTo>
                  <a:pt x="9684" y="13717"/>
                  <a:pt x="9685" y="13721"/>
                  <a:pt x="9686" y="13723"/>
                </a:cubicBezTo>
                <a:cubicBezTo>
                  <a:pt x="9687" y="13725"/>
                  <a:pt x="9689" y="13725"/>
                  <a:pt x="9693" y="13725"/>
                </a:cubicBezTo>
                <a:cubicBezTo>
                  <a:pt x="9693" y="13733"/>
                  <a:pt x="9695" y="13736"/>
                  <a:pt x="9698" y="13738"/>
                </a:cubicBezTo>
                <a:cubicBezTo>
                  <a:pt x="9700" y="13739"/>
                  <a:pt x="9702" y="13739"/>
                  <a:pt x="9702" y="13739"/>
                </a:cubicBezTo>
                <a:cubicBezTo>
                  <a:pt x="9706" y="13754"/>
                  <a:pt x="9708" y="13761"/>
                  <a:pt x="9709" y="13765"/>
                </a:cubicBezTo>
                <a:cubicBezTo>
                  <a:pt x="9711" y="13769"/>
                  <a:pt x="9711" y="13768"/>
                  <a:pt x="9711" y="13768"/>
                </a:cubicBezTo>
                <a:cubicBezTo>
                  <a:pt x="9719" y="13775"/>
                  <a:pt x="9723" y="13780"/>
                  <a:pt x="9725" y="13782"/>
                </a:cubicBezTo>
                <a:cubicBezTo>
                  <a:pt x="9727" y="13784"/>
                  <a:pt x="9727" y="13784"/>
                  <a:pt x="9727" y="13784"/>
                </a:cubicBezTo>
                <a:lnTo>
                  <a:pt x="9753" y="13798"/>
                </a:lnTo>
                <a:cubicBezTo>
                  <a:pt x="9753" y="13798"/>
                  <a:pt x="9753" y="13798"/>
                  <a:pt x="9762" y="13798"/>
                </a:cubicBezTo>
                <a:cubicBezTo>
                  <a:pt x="9770" y="13798"/>
                  <a:pt x="9770" y="13784"/>
                  <a:pt x="9770" y="13784"/>
                </a:cubicBezTo>
                <a:cubicBezTo>
                  <a:pt x="9766" y="13784"/>
                  <a:pt x="9764" y="13784"/>
                  <a:pt x="9762" y="13784"/>
                </a:cubicBezTo>
                <a:cubicBezTo>
                  <a:pt x="9760" y="13784"/>
                  <a:pt x="9757" y="13784"/>
                  <a:pt x="9753" y="13784"/>
                </a:cubicBezTo>
                <a:cubicBezTo>
                  <a:pt x="9749" y="13776"/>
                  <a:pt x="9747" y="13772"/>
                  <a:pt x="9745" y="13769"/>
                </a:cubicBezTo>
                <a:cubicBezTo>
                  <a:pt x="9742" y="13765"/>
                  <a:pt x="9740" y="13762"/>
                  <a:pt x="9736" y="13754"/>
                </a:cubicBezTo>
                <a:cubicBezTo>
                  <a:pt x="9736" y="13754"/>
                  <a:pt x="9736" y="13754"/>
                  <a:pt x="9735" y="13752"/>
                </a:cubicBezTo>
                <a:cubicBezTo>
                  <a:pt x="9734" y="13750"/>
                  <a:pt x="9731" y="13746"/>
                  <a:pt x="9727" y="13739"/>
                </a:cubicBezTo>
                <a:cubicBezTo>
                  <a:pt x="9723" y="13739"/>
                  <a:pt x="9721" y="13736"/>
                  <a:pt x="9720" y="13732"/>
                </a:cubicBezTo>
                <a:cubicBezTo>
                  <a:pt x="9719" y="13728"/>
                  <a:pt x="9719" y="13725"/>
                  <a:pt x="9719" y="13725"/>
                </a:cubicBezTo>
                <a:cubicBezTo>
                  <a:pt x="9715" y="13725"/>
                  <a:pt x="9711" y="13725"/>
                  <a:pt x="9707" y="13725"/>
                </a:cubicBezTo>
                <a:cubicBezTo>
                  <a:pt x="9704" y="13725"/>
                  <a:pt x="9702" y="13725"/>
                  <a:pt x="9702" y="13725"/>
                </a:cubicBezTo>
                <a:cubicBezTo>
                  <a:pt x="9702" y="13725"/>
                  <a:pt x="9702" y="13725"/>
                  <a:pt x="9702" y="13723"/>
                </a:cubicBezTo>
                <a:cubicBezTo>
                  <a:pt x="9702" y="13721"/>
                  <a:pt x="9702" y="13717"/>
                  <a:pt x="9702" y="13710"/>
                </a:cubicBezTo>
                <a:lnTo>
                  <a:pt x="9702" y="13695"/>
                </a:lnTo>
                <a:cubicBezTo>
                  <a:pt x="9702" y="13695"/>
                  <a:pt x="9702" y="13695"/>
                  <a:pt x="9701" y="13692"/>
                </a:cubicBezTo>
                <a:cubicBezTo>
                  <a:pt x="9700" y="13688"/>
                  <a:pt x="9698" y="13681"/>
                  <a:pt x="9693" y="13666"/>
                </a:cubicBezTo>
                <a:cubicBezTo>
                  <a:pt x="9693" y="13666"/>
                  <a:pt x="9693" y="13662"/>
                  <a:pt x="9692" y="13659"/>
                </a:cubicBezTo>
                <a:cubicBezTo>
                  <a:pt x="9691" y="13655"/>
                  <a:pt x="9689" y="13651"/>
                  <a:pt x="9684" y="13651"/>
                </a:cubicBezTo>
                <a:cubicBezTo>
                  <a:pt x="9684" y="13651"/>
                  <a:pt x="9685" y="13647"/>
                  <a:pt x="9683" y="13644"/>
                </a:cubicBezTo>
                <a:cubicBezTo>
                  <a:pt x="9682" y="13640"/>
                  <a:pt x="9680" y="13637"/>
                  <a:pt x="9676" y="13637"/>
                </a:cubicBezTo>
                <a:lnTo>
                  <a:pt x="9676" y="13651"/>
                </a:lnTo>
                <a:cubicBezTo>
                  <a:pt x="9672" y="13651"/>
                  <a:pt x="9669" y="13651"/>
                  <a:pt x="9668" y="13651"/>
                </a:cubicBezTo>
                <a:cubicBezTo>
                  <a:pt x="9667" y="13651"/>
                  <a:pt x="9667" y="13651"/>
                  <a:pt x="9667" y="13651"/>
                </a:cubicBezTo>
                <a:cubicBezTo>
                  <a:pt x="9667" y="13651"/>
                  <a:pt x="9665" y="13654"/>
                  <a:pt x="9663" y="13656"/>
                </a:cubicBezTo>
                <a:cubicBezTo>
                  <a:pt x="9661" y="13658"/>
                  <a:pt x="9659" y="13658"/>
                  <a:pt x="9659" y="13651"/>
                </a:cubicBezTo>
                <a:cubicBezTo>
                  <a:pt x="9655" y="13651"/>
                  <a:pt x="9652" y="13647"/>
                  <a:pt x="9651" y="13644"/>
                </a:cubicBezTo>
                <a:cubicBezTo>
                  <a:pt x="9650" y="13640"/>
                  <a:pt x="9650" y="13637"/>
                  <a:pt x="9650" y="13637"/>
                </a:cubicBezTo>
                <a:cubicBezTo>
                  <a:pt x="9650" y="13637"/>
                  <a:pt x="9650" y="13633"/>
                  <a:pt x="9651" y="13629"/>
                </a:cubicBezTo>
                <a:cubicBezTo>
                  <a:pt x="9652" y="13625"/>
                  <a:pt x="9655" y="13621"/>
                  <a:pt x="9659" y="13621"/>
                </a:cubicBezTo>
                <a:cubicBezTo>
                  <a:pt x="9659" y="13621"/>
                  <a:pt x="9661" y="13622"/>
                  <a:pt x="9664" y="13620"/>
                </a:cubicBezTo>
                <a:cubicBezTo>
                  <a:pt x="9667" y="13618"/>
                  <a:pt x="9672" y="13614"/>
                  <a:pt x="9676" y="13607"/>
                </a:cubicBezTo>
                <a:cubicBezTo>
                  <a:pt x="9680" y="13607"/>
                  <a:pt x="9685" y="13607"/>
                  <a:pt x="9688" y="13607"/>
                </a:cubicBezTo>
                <a:cubicBezTo>
                  <a:pt x="9691" y="13607"/>
                  <a:pt x="9693" y="13607"/>
                  <a:pt x="9693" y="13607"/>
                </a:cubicBezTo>
                <a:lnTo>
                  <a:pt x="9693" y="13621"/>
                </a:lnTo>
                <a:cubicBezTo>
                  <a:pt x="9693" y="13629"/>
                  <a:pt x="9698" y="13636"/>
                  <a:pt x="9702" y="13642"/>
                </a:cubicBezTo>
                <a:cubicBezTo>
                  <a:pt x="9706" y="13647"/>
                  <a:pt x="9711" y="13651"/>
                  <a:pt x="9711" y="13651"/>
                </a:cubicBezTo>
                <a:lnTo>
                  <a:pt x="9719" y="13651"/>
                </a:lnTo>
                <a:cubicBezTo>
                  <a:pt x="9719" y="13658"/>
                  <a:pt x="9723" y="13662"/>
                  <a:pt x="9727" y="13664"/>
                </a:cubicBezTo>
                <a:cubicBezTo>
                  <a:pt x="9732" y="13666"/>
                  <a:pt x="9736" y="13666"/>
                  <a:pt x="9736" y="13666"/>
                </a:cubicBezTo>
                <a:cubicBezTo>
                  <a:pt x="9736" y="13666"/>
                  <a:pt x="9736" y="13670"/>
                  <a:pt x="9737" y="13675"/>
                </a:cubicBezTo>
                <a:cubicBezTo>
                  <a:pt x="9738" y="13681"/>
                  <a:pt x="9740" y="13688"/>
                  <a:pt x="9745" y="13695"/>
                </a:cubicBezTo>
                <a:cubicBezTo>
                  <a:pt x="9745" y="13695"/>
                  <a:pt x="9745" y="13695"/>
                  <a:pt x="9746" y="13695"/>
                </a:cubicBezTo>
                <a:cubicBezTo>
                  <a:pt x="9747" y="13695"/>
                  <a:pt x="9749" y="13695"/>
                  <a:pt x="9753" y="13695"/>
                </a:cubicBezTo>
                <a:cubicBezTo>
                  <a:pt x="9757" y="13703"/>
                  <a:pt x="9760" y="13706"/>
                  <a:pt x="9761" y="13708"/>
                </a:cubicBezTo>
                <a:cubicBezTo>
                  <a:pt x="9762" y="13709"/>
                  <a:pt x="9762" y="13710"/>
                  <a:pt x="9762" y="13710"/>
                </a:cubicBezTo>
                <a:cubicBezTo>
                  <a:pt x="9762" y="13717"/>
                  <a:pt x="9762" y="13721"/>
                  <a:pt x="9762" y="13723"/>
                </a:cubicBezTo>
                <a:cubicBezTo>
                  <a:pt x="9762" y="13725"/>
                  <a:pt x="9762" y="13725"/>
                  <a:pt x="9762" y="13725"/>
                </a:cubicBezTo>
                <a:cubicBezTo>
                  <a:pt x="9766" y="13733"/>
                  <a:pt x="9771" y="13740"/>
                  <a:pt x="9774" y="13745"/>
                </a:cubicBezTo>
                <a:cubicBezTo>
                  <a:pt x="9777" y="13751"/>
                  <a:pt x="9779" y="13754"/>
                  <a:pt x="9779" y="13754"/>
                </a:cubicBezTo>
                <a:cubicBezTo>
                  <a:pt x="9779" y="13754"/>
                  <a:pt x="9781" y="13754"/>
                  <a:pt x="9783" y="13756"/>
                </a:cubicBezTo>
                <a:cubicBezTo>
                  <a:pt x="9785" y="13757"/>
                  <a:pt x="9788" y="13761"/>
                  <a:pt x="9788" y="13768"/>
                </a:cubicBezTo>
                <a:cubicBezTo>
                  <a:pt x="9784" y="13768"/>
                  <a:pt x="9781" y="13768"/>
                  <a:pt x="9780" y="13768"/>
                </a:cubicBezTo>
                <a:cubicBezTo>
                  <a:pt x="9779" y="13768"/>
                  <a:pt x="9779" y="13768"/>
                  <a:pt x="9779" y="13768"/>
                </a:cubicBezTo>
                <a:cubicBezTo>
                  <a:pt x="9775" y="13768"/>
                  <a:pt x="9773" y="13769"/>
                  <a:pt x="9772" y="13771"/>
                </a:cubicBezTo>
                <a:cubicBezTo>
                  <a:pt x="9771" y="13773"/>
                  <a:pt x="9770" y="13776"/>
                  <a:pt x="9770" y="13784"/>
                </a:cubicBezTo>
                <a:lnTo>
                  <a:pt x="9779" y="13784"/>
                </a:lnTo>
                <a:lnTo>
                  <a:pt x="9804" y="13754"/>
                </a:lnTo>
                <a:cubicBezTo>
                  <a:pt x="9804" y="13762"/>
                  <a:pt x="9806" y="13765"/>
                  <a:pt x="9810" y="13767"/>
                </a:cubicBezTo>
                <a:cubicBezTo>
                  <a:pt x="9813" y="13769"/>
                  <a:pt x="9817" y="13768"/>
                  <a:pt x="9822" y="13768"/>
                </a:cubicBezTo>
                <a:lnTo>
                  <a:pt x="9848" y="13798"/>
                </a:lnTo>
                <a:cubicBezTo>
                  <a:pt x="9848" y="13791"/>
                  <a:pt x="9848" y="13783"/>
                  <a:pt x="9848" y="13777"/>
                </a:cubicBezTo>
                <a:cubicBezTo>
                  <a:pt x="9848" y="13772"/>
                  <a:pt x="9848" y="13768"/>
                  <a:pt x="9848" y="13768"/>
                </a:cubicBezTo>
                <a:lnTo>
                  <a:pt x="9856" y="13754"/>
                </a:lnTo>
                <a:cubicBezTo>
                  <a:pt x="9855" y="13754"/>
                  <a:pt x="9853" y="13754"/>
                  <a:pt x="9851" y="13754"/>
                </a:cubicBezTo>
                <a:cubicBezTo>
                  <a:pt x="9849" y="13754"/>
                  <a:pt x="9848" y="13754"/>
                  <a:pt x="9848" y="13754"/>
                </a:cubicBezTo>
                <a:lnTo>
                  <a:pt x="9839" y="13768"/>
                </a:lnTo>
                <a:cubicBezTo>
                  <a:pt x="9835" y="13768"/>
                  <a:pt x="9830" y="13765"/>
                  <a:pt x="9827" y="13761"/>
                </a:cubicBezTo>
                <a:cubicBezTo>
                  <a:pt x="9824" y="13758"/>
                  <a:pt x="9822" y="13754"/>
                  <a:pt x="9822" y="13754"/>
                </a:cubicBezTo>
                <a:cubicBezTo>
                  <a:pt x="9817" y="13747"/>
                  <a:pt x="9811" y="13739"/>
                  <a:pt x="9806" y="13734"/>
                </a:cubicBezTo>
                <a:cubicBezTo>
                  <a:pt x="9801" y="13728"/>
                  <a:pt x="9796" y="13725"/>
                  <a:pt x="9796" y="13725"/>
                </a:cubicBezTo>
                <a:cubicBezTo>
                  <a:pt x="9788" y="13725"/>
                  <a:pt x="9796" y="13724"/>
                  <a:pt x="9779" y="13710"/>
                </a:cubicBezTo>
                <a:cubicBezTo>
                  <a:pt x="9762" y="13695"/>
                  <a:pt x="9753" y="13680"/>
                  <a:pt x="9753" y="13680"/>
                </a:cubicBezTo>
                <a:cubicBezTo>
                  <a:pt x="9749" y="13673"/>
                  <a:pt x="9747" y="13669"/>
                  <a:pt x="9746" y="13667"/>
                </a:cubicBezTo>
                <a:cubicBezTo>
                  <a:pt x="9745" y="13666"/>
                  <a:pt x="9745" y="13666"/>
                  <a:pt x="9745" y="13666"/>
                </a:cubicBezTo>
                <a:cubicBezTo>
                  <a:pt x="9745" y="13666"/>
                  <a:pt x="9744" y="13662"/>
                  <a:pt x="9743" y="13659"/>
                </a:cubicBezTo>
                <a:cubicBezTo>
                  <a:pt x="9742" y="13655"/>
                  <a:pt x="9740" y="13651"/>
                  <a:pt x="9736" y="13651"/>
                </a:cubicBezTo>
                <a:cubicBezTo>
                  <a:pt x="9732" y="13643"/>
                  <a:pt x="9723" y="13636"/>
                  <a:pt x="9716" y="13631"/>
                </a:cubicBezTo>
                <a:cubicBezTo>
                  <a:pt x="9708" y="13625"/>
                  <a:pt x="9702" y="13621"/>
                  <a:pt x="9702" y="13621"/>
                </a:cubicBezTo>
                <a:lnTo>
                  <a:pt x="9702" y="13607"/>
                </a:lnTo>
                <a:lnTo>
                  <a:pt x="9702" y="13563"/>
                </a:lnTo>
                <a:cubicBezTo>
                  <a:pt x="9702" y="13555"/>
                  <a:pt x="9700" y="13544"/>
                  <a:pt x="9698" y="13535"/>
                </a:cubicBezTo>
                <a:cubicBezTo>
                  <a:pt x="9695" y="13526"/>
                  <a:pt x="9693" y="13519"/>
                  <a:pt x="9693" y="13519"/>
                </a:cubicBezTo>
                <a:lnTo>
                  <a:pt x="9711" y="13504"/>
                </a:lnTo>
                <a:cubicBezTo>
                  <a:pt x="9715" y="13504"/>
                  <a:pt x="9719" y="13507"/>
                  <a:pt x="9722" y="13511"/>
                </a:cubicBezTo>
                <a:cubicBezTo>
                  <a:pt x="9725" y="13515"/>
                  <a:pt x="9727" y="13519"/>
                  <a:pt x="9727" y="13519"/>
                </a:cubicBezTo>
                <a:cubicBezTo>
                  <a:pt x="9731" y="13512"/>
                  <a:pt x="9734" y="13508"/>
                  <a:pt x="9735" y="13506"/>
                </a:cubicBezTo>
                <a:cubicBezTo>
                  <a:pt x="9736" y="13504"/>
                  <a:pt x="9736" y="13504"/>
                  <a:pt x="9736" y="13504"/>
                </a:cubicBezTo>
                <a:cubicBezTo>
                  <a:pt x="9770" y="13423"/>
                  <a:pt x="9787" y="13382"/>
                  <a:pt x="9796" y="13362"/>
                </a:cubicBezTo>
                <a:cubicBezTo>
                  <a:pt x="9804" y="13342"/>
                  <a:pt x="9804" y="13342"/>
                  <a:pt x="9804" y="13342"/>
                </a:cubicBezTo>
                <a:cubicBezTo>
                  <a:pt x="9834" y="13269"/>
                  <a:pt x="9849" y="13232"/>
                  <a:pt x="9857" y="13214"/>
                </a:cubicBezTo>
                <a:cubicBezTo>
                  <a:pt x="9865" y="13195"/>
                  <a:pt x="9865" y="13196"/>
                  <a:pt x="9865" y="13196"/>
                </a:cubicBezTo>
                <a:cubicBezTo>
                  <a:pt x="9878" y="13085"/>
                  <a:pt x="9884" y="13030"/>
                  <a:pt x="9887" y="13002"/>
                </a:cubicBezTo>
                <a:cubicBezTo>
                  <a:pt x="9890" y="12974"/>
                  <a:pt x="9890" y="12974"/>
                  <a:pt x="9890" y="12974"/>
                </a:cubicBezTo>
                <a:cubicBezTo>
                  <a:pt x="9899" y="12923"/>
                  <a:pt x="9903" y="12897"/>
                  <a:pt x="9905" y="12884"/>
                </a:cubicBezTo>
                <a:cubicBezTo>
                  <a:pt x="9907" y="12871"/>
                  <a:pt x="9907" y="12871"/>
                  <a:pt x="9907" y="12871"/>
                </a:cubicBezTo>
                <a:cubicBezTo>
                  <a:pt x="9916" y="12827"/>
                  <a:pt x="9920" y="12805"/>
                  <a:pt x="9923" y="12794"/>
                </a:cubicBezTo>
                <a:cubicBezTo>
                  <a:pt x="9925" y="12783"/>
                  <a:pt x="9925" y="12782"/>
                  <a:pt x="9925" y="12782"/>
                </a:cubicBezTo>
                <a:cubicBezTo>
                  <a:pt x="9925" y="12782"/>
                  <a:pt x="9925" y="12779"/>
                  <a:pt x="9926" y="12777"/>
                </a:cubicBezTo>
                <a:cubicBezTo>
                  <a:pt x="9927" y="12775"/>
                  <a:pt x="9929" y="12775"/>
                  <a:pt x="9933" y="12782"/>
                </a:cubicBezTo>
                <a:lnTo>
                  <a:pt x="9942" y="12812"/>
                </a:lnTo>
                <a:cubicBezTo>
                  <a:pt x="9946" y="12819"/>
                  <a:pt x="9948" y="12823"/>
                  <a:pt x="9950" y="12825"/>
                </a:cubicBezTo>
                <a:cubicBezTo>
                  <a:pt x="9951" y="12827"/>
                  <a:pt x="9951" y="12827"/>
                  <a:pt x="9951" y="12827"/>
                </a:cubicBezTo>
                <a:cubicBezTo>
                  <a:pt x="9955" y="12827"/>
                  <a:pt x="9957" y="12827"/>
                  <a:pt x="9958" y="12827"/>
                </a:cubicBezTo>
                <a:cubicBezTo>
                  <a:pt x="9959" y="12827"/>
                  <a:pt x="9959" y="12827"/>
                  <a:pt x="9959" y="12827"/>
                </a:cubicBezTo>
                <a:cubicBezTo>
                  <a:pt x="9959" y="12827"/>
                  <a:pt x="9963" y="12824"/>
                  <a:pt x="9969" y="12820"/>
                </a:cubicBezTo>
                <a:cubicBezTo>
                  <a:pt x="9974" y="12816"/>
                  <a:pt x="9980" y="12812"/>
                  <a:pt x="9984" y="12812"/>
                </a:cubicBezTo>
                <a:lnTo>
                  <a:pt x="10019" y="12842"/>
                </a:lnTo>
                <a:cubicBezTo>
                  <a:pt x="10019" y="12842"/>
                  <a:pt x="10019" y="12849"/>
                  <a:pt x="10019" y="12858"/>
                </a:cubicBezTo>
                <a:cubicBezTo>
                  <a:pt x="10019" y="12868"/>
                  <a:pt x="10019" y="12879"/>
                  <a:pt x="10019" y="12886"/>
                </a:cubicBezTo>
                <a:cubicBezTo>
                  <a:pt x="10019" y="12886"/>
                  <a:pt x="10023" y="12894"/>
                  <a:pt x="10027" y="12903"/>
                </a:cubicBezTo>
                <a:cubicBezTo>
                  <a:pt x="10030" y="12912"/>
                  <a:pt x="10032" y="12922"/>
                  <a:pt x="10028" y="12929"/>
                </a:cubicBezTo>
                <a:lnTo>
                  <a:pt x="10019" y="12959"/>
                </a:lnTo>
                <a:lnTo>
                  <a:pt x="10028" y="12974"/>
                </a:lnTo>
                <a:cubicBezTo>
                  <a:pt x="10036" y="12974"/>
                  <a:pt x="10036" y="12974"/>
                  <a:pt x="10045" y="12974"/>
                </a:cubicBezTo>
                <a:cubicBezTo>
                  <a:pt x="10053" y="12974"/>
                  <a:pt x="10061" y="12988"/>
                  <a:pt x="10061" y="12988"/>
                </a:cubicBezTo>
                <a:lnTo>
                  <a:pt x="10061" y="13004"/>
                </a:lnTo>
                <a:lnTo>
                  <a:pt x="10061" y="13033"/>
                </a:lnTo>
                <a:cubicBezTo>
                  <a:pt x="10061" y="13041"/>
                  <a:pt x="10057" y="13044"/>
                  <a:pt x="10053" y="13046"/>
                </a:cubicBezTo>
                <a:cubicBezTo>
                  <a:pt x="10049" y="13048"/>
                  <a:pt x="10045" y="13048"/>
                  <a:pt x="10045" y="13048"/>
                </a:cubicBezTo>
                <a:lnTo>
                  <a:pt x="10045" y="13062"/>
                </a:lnTo>
                <a:cubicBezTo>
                  <a:pt x="10041" y="13070"/>
                  <a:pt x="10036" y="13077"/>
                  <a:pt x="10032" y="13083"/>
                </a:cubicBezTo>
                <a:cubicBezTo>
                  <a:pt x="10027" y="13089"/>
                  <a:pt x="10023" y="13092"/>
                  <a:pt x="10019" y="13092"/>
                </a:cubicBezTo>
                <a:lnTo>
                  <a:pt x="10002" y="13062"/>
                </a:lnTo>
                <a:lnTo>
                  <a:pt x="9993" y="13077"/>
                </a:lnTo>
                <a:cubicBezTo>
                  <a:pt x="9997" y="13092"/>
                  <a:pt x="9999" y="13099"/>
                  <a:pt x="10001" y="13102"/>
                </a:cubicBezTo>
                <a:cubicBezTo>
                  <a:pt x="10002" y="13106"/>
                  <a:pt x="10002" y="13106"/>
                  <a:pt x="10002" y="13106"/>
                </a:cubicBezTo>
                <a:cubicBezTo>
                  <a:pt x="10006" y="13128"/>
                  <a:pt x="10008" y="13140"/>
                  <a:pt x="10009" y="13145"/>
                </a:cubicBezTo>
                <a:cubicBezTo>
                  <a:pt x="10010" y="13151"/>
                  <a:pt x="10010" y="13151"/>
                  <a:pt x="10010" y="13151"/>
                </a:cubicBezTo>
                <a:cubicBezTo>
                  <a:pt x="10006" y="13158"/>
                  <a:pt x="10004" y="13162"/>
                  <a:pt x="10003" y="13164"/>
                </a:cubicBezTo>
                <a:cubicBezTo>
                  <a:pt x="10002" y="13166"/>
                  <a:pt x="10002" y="13166"/>
                  <a:pt x="10002" y="13166"/>
                </a:cubicBezTo>
                <a:cubicBezTo>
                  <a:pt x="10006" y="13188"/>
                  <a:pt x="10008" y="13199"/>
                  <a:pt x="10009" y="13204"/>
                </a:cubicBezTo>
                <a:cubicBezTo>
                  <a:pt x="10010" y="13210"/>
                  <a:pt x="10010" y="13209"/>
                  <a:pt x="10010" y="13209"/>
                </a:cubicBezTo>
                <a:cubicBezTo>
                  <a:pt x="10010" y="13224"/>
                  <a:pt x="10010" y="13232"/>
                  <a:pt x="10010" y="13235"/>
                </a:cubicBezTo>
                <a:cubicBezTo>
                  <a:pt x="10010" y="13239"/>
                  <a:pt x="10010" y="13239"/>
                  <a:pt x="10010" y="13239"/>
                </a:cubicBezTo>
                <a:cubicBezTo>
                  <a:pt x="10002" y="13247"/>
                  <a:pt x="9997" y="13250"/>
                  <a:pt x="9995" y="13252"/>
                </a:cubicBezTo>
                <a:cubicBezTo>
                  <a:pt x="9993" y="13254"/>
                  <a:pt x="9993" y="13254"/>
                  <a:pt x="9993" y="13254"/>
                </a:cubicBezTo>
                <a:cubicBezTo>
                  <a:pt x="9993" y="13254"/>
                  <a:pt x="9991" y="13258"/>
                  <a:pt x="9988" y="13262"/>
                </a:cubicBezTo>
                <a:cubicBezTo>
                  <a:pt x="9984" y="13265"/>
                  <a:pt x="9980" y="13268"/>
                  <a:pt x="9976" y="13268"/>
                </a:cubicBezTo>
                <a:cubicBezTo>
                  <a:pt x="9976" y="13268"/>
                  <a:pt x="9974" y="13265"/>
                  <a:pt x="9971" y="13263"/>
                </a:cubicBezTo>
                <a:cubicBezTo>
                  <a:pt x="9969" y="13261"/>
                  <a:pt x="9967" y="13261"/>
                  <a:pt x="9967" y="13268"/>
                </a:cubicBezTo>
                <a:cubicBezTo>
                  <a:pt x="9976" y="13283"/>
                  <a:pt x="9976" y="13298"/>
                  <a:pt x="9984" y="13298"/>
                </a:cubicBezTo>
                <a:cubicBezTo>
                  <a:pt x="9993" y="13298"/>
                  <a:pt x="10010" y="13298"/>
                  <a:pt x="10010" y="13298"/>
                </a:cubicBezTo>
                <a:cubicBezTo>
                  <a:pt x="10010" y="13290"/>
                  <a:pt x="10008" y="13283"/>
                  <a:pt x="10007" y="13278"/>
                </a:cubicBezTo>
                <a:cubicBezTo>
                  <a:pt x="10006" y="13272"/>
                  <a:pt x="10006" y="13268"/>
                  <a:pt x="10010" y="13268"/>
                </a:cubicBezTo>
                <a:cubicBezTo>
                  <a:pt x="10010" y="13254"/>
                  <a:pt x="10010" y="13239"/>
                  <a:pt x="10028" y="13239"/>
                </a:cubicBezTo>
                <a:cubicBezTo>
                  <a:pt x="10036" y="13239"/>
                  <a:pt x="10044" y="13254"/>
                  <a:pt x="10053" y="13239"/>
                </a:cubicBezTo>
                <a:cubicBezTo>
                  <a:pt x="10057" y="13239"/>
                  <a:pt x="10064" y="13228"/>
                  <a:pt x="10069" y="13217"/>
                </a:cubicBezTo>
                <a:cubicBezTo>
                  <a:pt x="10075" y="13207"/>
                  <a:pt x="10079" y="13196"/>
                  <a:pt x="10079" y="13196"/>
                </a:cubicBezTo>
                <a:cubicBezTo>
                  <a:pt x="10088" y="13181"/>
                  <a:pt x="10092" y="13173"/>
                  <a:pt x="10094" y="13170"/>
                </a:cubicBezTo>
                <a:cubicBezTo>
                  <a:pt x="10096" y="13166"/>
                  <a:pt x="10096" y="13166"/>
                  <a:pt x="10096" y="13166"/>
                </a:cubicBezTo>
                <a:cubicBezTo>
                  <a:pt x="10109" y="13158"/>
                  <a:pt x="10115" y="13155"/>
                  <a:pt x="10119" y="13153"/>
                </a:cubicBezTo>
                <a:cubicBezTo>
                  <a:pt x="10122" y="13151"/>
                  <a:pt x="10122" y="13151"/>
                  <a:pt x="10122" y="13151"/>
                </a:cubicBezTo>
                <a:lnTo>
                  <a:pt x="10156" y="13122"/>
                </a:lnTo>
                <a:cubicBezTo>
                  <a:pt x="10156" y="13122"/>
                  <a:pt x="10165" y="13121"/>
                  <a:pt x="10173" y="13135"/>
                </a:cubicBezTo>
                <a:cubicBezTo>
                  <a:pt x="10182" y="13150"/>
                  <a:pt x="10182" y="13151"/>
                  <a:pt x="10182" y="13151"/>
                </a:cubicBezTo>
                <a:cubicBezTo>
                  <a:pt x="10186" y="13151"/>
                  <a:pt x="10193" y="13154"/>
                  <a:pt x="10198" y="13158"/>
                </a:cubicBezTo>
                <a:cubicBezTo>
                  <a:pt x="10204" y="13162"/>
                  <a:pt x="10208" y="13166"/>
                  <a:pt x="10208" y="13166"/>
                </a:cubicBezTo>
                <a:cubicBezTo>
                  <a:pt x="10208" y="13166"/>
                  <a:pt x="10208" y="13166"/>
                  <a:pt x="10209" y="13168"/>
                </a:cubicBezTo>
                <a:cubicBezTo>
                  <a:pt x="10210" y="13169"/>
                  <a:pt x="10211" y="13173"/>
                  <a:pt x="10216" y="13180"/>
                </a:cubicBezTo>
                <a:cubicBezTo>
                  <a:pt x="10216" y="13180"/>
                  <a:pt x="10218" y="13184"/>
                  <a:pt x="10219" y="13191"/>
                </a:cubicBezTo>
                <a:cubicBezTo>
                  <a:pt x="10220" y="13199"/>
                  <a:pt x="10220" y="13210"/>
                  <a:pt x="10216" y="13225"/>
                </a:cubicBezTo>
                <a:cubicBezTo>
                  <a:pt x="10216" y="13232"/>
                  <a:pt x="10216" y="13240"/>
                  <a:pt x="10216" y="13245"/>
                </a:cubicBezTo>
                <a:cubicBezTo>
                  <a:pt x="10216" y="13251"/>
                  <a:pt x="10216" y="13254"/>
                  <a:pt x="10216" y="13254"/>
                </a:cubicBezTo>
                <a:cubicBezTo>
                  <a:pt x="10216" y="13254"/>
                  <a:pt x="10224" y="13240"/>
                  <a:pt x="10224" y="13225"/>
                </a:cubicBezTo>
                <a:cubicBezTo>
                  <a:pt x="10224" y="13195"/>
                  <a:pt x="10224" y="13180"/>
                  <a:pt x="10224" y="13166"/>
                </a:cubicBezTo>
                <a:cubicBezTo>
                  <a:pt x="10224" y="13151"/>
                  <a:pt x="10216" y="13135"/>
                  <a:pt x="10216" y="13135"/>
                </a:cubicBezTo>
                <a:cubicBezTo>
                  <a:pt x="10216" y="13135"/>
                  <a:pt x="10211" y="13139"/>
                  <a:pt x="10205" y="13141"/>
                </a:cubicBezTo>
                <a:cubicBezTo>
                  <a:pt x="10199" y="13143"/>
                  <a:pt x="10191" y="13143"/>
                  <a:pt x="10182" y="13135"/>
                </a:cubicBezTo>
                <a:cubicBezTo>
                  <a:pt x="10178" y="13128"/>
                  <a:pt x="10175" y="13121"/>
                  <a:pt x="10173" y="13115"/>
                </a:cubicBezTo>
                <a:cubicBezTo>
                  <a:pt x="10171" y="13110"/>
                  <a:pt x="10169" y="13106"/>
                  <a:pt x="10164" y="13106"/>
                </a:cubicBezTo>
                <a:cubicBezTo>
                  <a:pt x="10164" y="13106"/>
                  <a:pt x="10162" y="13103"/>
                  <a:pt x="10159" y="13099"/>
                </a:cubicBezTo>
                <a:cubicBezTo>
                  <a:pt x="10156" y="13096"/>
                  <a:pt x="10151" y="13092"/>
                  <a:pt x="10147" y="13092"/>
                </a:cubicBezTo>
                <a:cubicBezTo>
                  <a:pt x="10147" y="13092"/>
                  <a:pt x="10147" y="13077"/>
                  <a:pt x="10147" y="13062"/>
                </a:cubicBezTo>
                <a:cubicBezTo>
                  <a:pt x="10147" y="13048"/>
                  <a:pt x="10147" y="13032"/>
                  <a:pt x="10147" y="13018"/>
                </a:cubicBezTo>
                <a:cubicBezTo>
                  <a:pt x="10147" y="13018"/>
                  <a:pt x="10139" y="13003"/>
                  <a:pt x="10147" y="12988"/>
                </a:cubicBezTo>
                <a:cubicBezTo>
                  <a:pt x="10156" y="12974"/>
                  <a:pt x="10156" y="12974"/>
                  <a:pt x="10164" y="12974"/>
                </a:cubicBezTo>
                <a:cubicBezTo>
                  <a:pt x="10164" y="12967"/>
                  <a:pt x="10169" y="12960"/>
                  <a:pt x="10172" y="12954"/>
                </a:cubicBezTo>
                <a:cubicBezTo>
                  <a:pt x="10175" y="12949"/>
                  <a:pt x="10177" y="12945"/>
                  <a:pt x="10173" y="12945"/>
                </a:cubicBezTo>
                <a:cubicBezTo>
                  <a:pt x="10173" y="12930"/>
                  <a:pt x="10165" y="12929"/>
                  <a:pt x="10156" y="12929"/>
                </a:cubicBezTo>
                <a:cubicBezTo>
                  <a:pt x="10147" y="12929"/>
                  <a:pt x="10156" y="12945"/>
                  <a:pt x="10147" y="12945"/>
                </a:cubicBezTo>
                <a:cubicBezTo>
                  <a:pt x="10130" y="12945"/>
                  <a:pt x="10130" y="12930"/>
                  <a:pt x="10122" y="12916"/>
                </a:cubicBezTo>
                <a:cubicBezTo>
                  <a:pt x="10122" y="12908"/>
                  <a:pt x="10122" y="12904"/>
                  <a:pt x="10121" y="12904"/>
                </a:cubicBezTo>
                <a:cubicBezTo>
                  <a:pt x="10120" y="12904"/>
                  <a:pt x="10118" y="12908"/>
                  <a:pt x="10113" y="12916"/>
                </a:cubicBezTo>
                <a:cubicBezTo>
                  <a:pt x="10109" y="12916"/>
                  <a:pt x="10105" y="12912"/>
                  <a:pt x="10101" y="12908"/>
                </a:cubicBezTo>
                <a:cubicBezTo>
                  <a:pt x="10098" y="12904"/>
                  <a:pt x="10096" y="12900"/>
                  <a:pt x="10096" y="12900"/>
                </a:cubicBezTo>
                <a:cubicBezTo>
                  <a:pt x="10096" y="12900"/>
                  <a:pt x="10094" y="12896"/>
                  <a:pt x="10093" y="12891"/>
                </a:cubicBezTo>
                <a:cubicBezTo>
                  <a:pt x="10092" y="12885"/>
                  <a:pt x="10092" y="12878"/>
                  <a:pt x="10096" y="12871"/>
                </a:cubicBezTo>
                <a:lnTo>
                  <a:pt x="10105" y="12842"/>
                </a:lnTo>
                <a:lnTo>
                  <a:pt x="10105" y="12798"/>
                </a:lnTo>
                <a:cubicBezTo>
                  <a:pt x="10105" y="12791"/>
                  <a:pt x="10105" y="12787"/>
                  <a:pt x="10105" y="12785"/>
                </a:cubicBezTo>
                <a:cubicBezTo>
                  <a:pt x="10105" y="12783"/>
                  <a:pt x="10105" y="12782"/>
                  <a:pt x="10105" y="12782"/>
                </a:cubicBezTo>
                <a:cubicBezTo>
                  <a:pt x="10100" y="12768"/>
                  <a:pt x="10098" y="12761"/>
                  <a:pt x="10097" y="12757"/>
                </a:cubicBezTo>
                <a:cubicBezTo>
                  <a:pt x="10096" y="12753"/>
                  <a:pt x="10096" y="12753"/>
                  <a:pt x="10096" y="12753"/>
                </a:cubicBezTo>
                <a:cubicBezTo>
                  <a:pt x="10088" y="12753"/>
                  <a:pt x="10083" y="12753"/>
                  <a:pt x="10081" y="12753"/>
                </a:cubicBezTo>
                <a:cubicBezTo>
                  <a:pt x="10079" y="12753"/>
                  <a:pt x="10079" y="12753"/>
                  <a:pt x="10079" y="12753"/>
                </a:cubicBezTo>
                <a:cubicBezTo>
                  <a:pt x="10066" y="12768"/>
                  <a:pt x="10059" y="12775"/>
                  <a:pt x="10056" y="12779"/>
                </a:cubicBezTo>
                <a:cubicBezTo>
                  <a:pt x="10053" y="12782"/>
                  <a:pt x="10053" y="12782"/>
                  <a:pt x="10053" y="12782"/>
                </a:cubicBezTo>
                <a:cubicBezTo>
                  <a:pt x="10053" y="12768"/>
                  <a:pt x="10053" y="12761"/>
                  <a:pt x="10053" y="12757"/>
                </a:cubicBezTo>
                <a:cubicBezTo>
                  <a:pt x="10053" y="12753"/>
                  <a:pt x="10053" y="12753"/>
                  <a:pt x="10053" y="12753"/>
                </a:cubicBezTo>
                <a:cubicBezTo>
                  <a:pt x="10070" y="12738"/>
                  <a:pt x="10079" y="12731"/>
                  <a:pt x="10083" y="12728"/>
                </a:cubicBezTo>
                <a:cubicBezTo>
                  <a:pt x="10088" y="12724"/>
                  <a:pt x="10087" y="12724"/>
                  <a:pt x="10087" y="12724"/>
                </a:cubicBezTo>
                <a:cubicBezTo>
                  <a:pt x="10096" y="12717"/>
                  <a:pt x="10100" y="12713"/>
                  <a:pt x="10103" y="12711"/>
                </a:cubicBezTo>
                <a:cubicBezTo>
                  <a:pt x="10105" y="12709"/>
                  <a:pt x="10105" y="12710"/>
                  <a:pt x="10105" y="12710"/>
                </a:cubicBezTo>
                <a:cubicBezTo>
                  <a:pt x="10109" y="12695"/>
                  <a:pt x="10111" y="12688"/>
                  <a:pt x="10112" y="12684"/>
                </a:cubicBezTo>
                <a:cubicBezTo>
                  <a:pt x="10113" y="12680"/>
                  <a:pt x="10113" y="12680"/>
                  <a:pt x="10113" y="12680"/>
                </a:cubicBezTo>
                <a:cubicBezTo>
                  <a:pt x="10122" y="12658"/>
                  <a:pt x="10126" y="12647"/>
                  <a:pt x="10128" y="12641"/>
                </a:cubicBezTo>
                <a:cubicBezTo>
                  <a:pt x="10130" y="12636"/>
                  <a:pt x="10130" y="12636"/>
                  <a:pt x="10130" y="12636"/>
                </a:cubicBezTo>
                <a:cubicBezTo>
                  <a:pt x="10130" y="12636"/>
                  <a:pt x="10134" y="12628"/>
                  <a:pt x="10140" y="12619"/>
                </a:cubicBezTo>
                <a:cubicBezTo>
                  <a:pt x="10145" y="12610"/>
                  <a:pt x="10152" y="12599"/>
                  <a:pt x="10156" y="12592"/>
                </a:cubicBezTo>
                <a:cubicBezTo>
                  <a:pt x="10160" y="12592"/>
                  <a:pt x="10171" y="12584"/>
                  <a:pt x="10181" y="12577"/>
                </a:cubicBezTo>
                <a:cubicBezTo>
                  <a:pt x="10190" y="12570"/>
                  <a:pt x="10199" y="12563"/>
                  <a:pt x="10199" y="12563"/>
                </a:cubicBezTo>
                <a:cubicBezTo>
                  <a:pt x="10199" y="12563"/>
                  <a:pt x="10233" y="12533"/>
                  <a:pt x="10242" y="12533"/>
                </a:cubicBezTo>
                <a:cubicBezTo>
                  <a:pt x="10250" y="12533"/>
                  <a:pt x="10310" y="12518"/>
                  <a:pt x="10310" y="12518"/>
                </a:cubicBezTo>
                <a:cubicBezTo>
                  <a:pt x="10340" y="12533"/>
                  <a:pt x="10355" y="12540"/>
                  <a:pt x="10363" y="12544"/>
                </a:cubicBezTo>
                <a:cubicBezTo>
                  <a:pt x="10371" y="12547"/>
                  <a:pt x="10371" y="12547"/>
                  <a:pt x="10371" y="12547"/>
                </a:cubicBezTo>
                <a:cubicBezTo>
                  <a:pt x="10371" y="12547"/>
                  <a:pt x="10375" y="12540"/>
                  <a:pt x="10381" y="12532"/>
                </a:cubicBezTo>
                <a:cubicBezTo>
                  <a:pt x="10387" y="12525"/>
                  <a:pt x="10396" y="12518"/>
                  <a:pt x="10404" y="12518"/>
                </a:cubicBezTo>
                <a:cubicBezTo>
                  <a:pt x="10404" y="12518"/>
                  <a:pt x="10422" y="12533"/>
                  <a:pt x="10431" y="12533"/>
                </a:cubicBezTo>
                <a:cubicBezTo>
                  <a:pt x="10439" y="12533"/>
                  <a:pt x="10456" y="12518"/>
                  <a:pt x="10456" y="12518"/>
                </a:cubicBezTo>
                <a:cubicBezTo>
                  <a:pt x="10473" y="12518"/>
                  <a:pt x="10481" y="12518"/>
                  <a:pt x="10486" y="12518"/>
                </a:cubicBezTo>
                <a:cubicBezTo>
                  <a:pt x="10490" y="12518"/>
                  <a:pt x="10490" y="12518"/>
                  <a:pt x="10490" y="12518"/>
                </a:cubicBezTo>
                <a:cubicBezTo>
                  <a:pt x="10503" y="12547"/>
                  <a:pt x="10510" y="12562"/>
                  <a:pt x="10513" y="12570"/>
                </a:cubicBezTo>
                <a:cubicBezTo>
                  <a:pt x="10516" y="12577"/>
                  <a:pt x="10516" y="12576"/>
                  <a:pt x="10516" y="12576"/>
                </a:cubicBezTo>
                <a:cubicBezTo>
                  <a:pt x="10521" y="12606"/>
                  <a:pt x="10523" y="12621"/>
                  <a:pt x="10524" y="12628"/>
                </a:cubicBezTo>
                <a:cubicBezTo>
                  <a:pt x="10525" y="12635"/>
                  <a:pt x="10525" y="12636"/>
                  <a:pt x="10525" y="12636"/>
                </a:cubicBezTo>
                <a:cubicBezTo>
                  <a:pt x="10529" y="12613"/>
                  <a:pt x="10533" y="12585"/>
                  <a:pt x="10537" y="12562"/>
                </a:cubicBezTo>
                <a:cubicBezTo>
                  <a:pt x="10542" y="12539"/>
                  <a:pt x="10546" y="12522"/>
                  <a:pt x="10550" y="12522"/>
                </a:cubicBezTo>
                <a:cubicBezTo>
                  <a:pt x="10554" y="12515"/>
                  <a:pt x="10561" y="12505"/>
                  <a:pt x="10566" y="12496"/>
                </a:cubicBezTo>
                <a:cubicBezTo>
                  <a:pt x="10572" y="12487"/>
                  <a:pt x="10576" y="12479"/>
                  <a:pt x="10576" y="12479"/>
                </a:cubicBezTo>
                <a:cubicBezTo>
                  <a:pt x="10576" y="12449"/>
                  <a:pt x="10576" y="12435"/>
                  <a:pt x="10576" y="12428"/>
                </a:cubicBezTo>
                <a:cubicBezTo>
                  <a:pt x="10576" y="12420"/>
                  <a:pt x="10576" y="12420"/>
                  <a:pt x="10576" y="12420"/>
                </a:cubicBezTo>
                <a:cubicBezTo>
                  <a:pt x="10567" y="12398"/>
                  <a:pt x="10563" y="12387"/>
                  <a:pt x="10561" y="12381"/>
                </a:cubicBezTo>
                <a:cubicBezTo>
                  <a:pt x="10559" y="12375"/>
                  <a:pt x="10559" y="12375"/>
                  <a:pt x="10559" y="12375"/>
                </a:cubicBezTo>
                <a:cubicBezTo>
                  <a:pt x="10567" y="12353"/>
                  <a:pt x="10571" y="12342"/>
                  <a:pt x="10574" y="12337"/>
                </a:cubicBezTo>
                <a:cubicBezTo>
                  <a:pt x="10576" y="12332"/>
                  <a:pt x="10576" y="12332"/>
                  <a:pt x="10576" y="12332"/>
                </a:cubicBezTo>
                <a:lnTo>
                  <a:pt x="10610" y="12303"/>
                </a:lnTo>
                <a:cubicBezTo>
                  <a:pt x="10614" y="12303"/>
                  <a:pt x="10629" y="12303"/>
                  <a:pt x="10643" y="12303"/>
                </a:cubicBezTo>
                <a:cubicBezTo>
                  <a:pt x="10657" y="12303"/>
                  <a:pt x="10670" y="12303"/>
                  <a:pt x="10670" y="12303"/>
                </a:cubicBezTo>
                <a:cubicBezTo>
                  <a:pt x="10687" y="12288"/>
                  <a:pt x="10696" y="12280"/>
                  <a:pt x="10700" y="12277"/>
                </a:cubicBezTo>
                <a:cubicBezTo>
                  <a:pt x="10704" y="12273"/>
                  <a:pt x="10704" y="12273"/>
                  <a:pt x="10704" y="12273"/>
                </a:cubicBezTo>
                <a:cubicBezTo>
                  <a:pt x="10730" y="12273"/>
                  <a:pt x="10743" y="12273"/>
                  <a:pt x="10749" y="12273"/>
                </a:cubicBezTo>
                <a:cubicBezTo>
                  <a:pt x="10756" y="12273"/>
                  <a:pt x="10756" y="12273"/>
                  <a:pt x="10756" y="12273"/>
                </a:cubicBezTo>
                <a:cubicBezTo>
                  <a:pt x="10773" y="12266"/>
                  <a:pt x="10782" y="12262"/>
                  <a:pt x="10786" y="12260"/>
                </a:cubicBezTo>
                <a:cubicBezTo>
                  <a:pt x="10790" y="12258"/>
                  <a:pt x="10790" y="12258"/>
                  <a:pt x="10790" y="12258"/>
                </a:cubicBezTo>
                <a:cubicBezTo>
                  <a:pt x="10803" y="12273"/>
                  <a:pt x="10809" y="12280"/>
                  <a:pt x="10813" y="12283"/>
                </a:cubicBezTo>
                <a:cubicBezTo>
                  <a:pt x="10816" y="12287"/>
                  <a:pt x="10816" y="12287"/>
                  <a:pt x="10816" y="12287"/>
                </a:cubicBezTo>
                <a:cubicBezTo>
                  <a:pt x="10816" y="12287"/>
                  <a:pt x="10820" y="12295"/>
                  <a:pt x="10825" y="12304"/>
                </a:cubicBezTo>
                <a:cubicBezTo>
                  <a:pt x="10829" y="12313"/>
                  <a:pt x="10833" y="12325"/>
                  <a:pt x="10833" y="12332"/>
                </a:cubicBezTo>
                <a:cubicBezTo>
                  <a:pt x="10833" y="12332"/>
                  <a:pt x="10837" y="12339"/>
                  <a:pt x="10841" y="12348"/>
                </a:cubicBezTo>
                <a:cubicBezTo>
                  <a:pt x="10846" y="12357"/>
                  <a:pt x="10850" y="12368"/>
                  <a:pt x="10850" y="12375"/>
                </a:cubicBezTo>
                <a:cubicBezTo>
                  <a:pt x="10846" y="12375"/>
                  <a:pt x="10848" y="12387"/>
                  <a:pt x="10851" y="12398"/>
                </a:cubicBezTo>
                <a:cubicBezTo>
                  <a:pt x="10854" y="12409"/>
                  <a:pt x="10858" y="12420"/>
                  <a:pt x="10858" y="12420"/>
                </a:cubicBezTo>
                <a:cubicBezTo>
                  <a:pt x="10858" y="12420"/>
                  <a:pt x="10856" y="12427"/>
                  <a:pt x="10854" y="12436"/>
                </a:cubicBezTo>
                <a:cubicBezTo>
                  <a:pt x="10852" y="12446"/>
                  <a:pt x="10850" y="12456"/>
                  <a:pt x="10850" y="12464"/>
                </a:cubicBezTo>
                <a:lnTo>
                  <a:pt x="10858" y="12522"/>
                </a:lnTo>
                <a:cubicBezTo>
                  <a:pt x="10858" y="12530"/>
                  <a:pt x="10863" y="12537"/>
                  <a:pt x="10867" y="12543"/>
                </a:cubicBezTo>
                <a:cubicBezTo>
                  <a:pt x="10871" y="12548"/>
                  <a:pt x="10876" y="12552"/>
                  <a:pt x="10876" y="12552"/>
                </a:cubicBezTo>
                <a:cubicBezTo>
                  <a:pt x="10884" y="12545"/>
                  <a:pt x="10889" y="12541"/>
                  <a:pt x="10891" y="12539"/>
                </a:cubicBezTo>
                <a:cubicBezTo>
                  <a:pt x="10893" y="12537"/>
                  <a:pt x="10893" y="12538"/>
                  <a:pt x="10893" y="12538"/>
                </a:cubicBezTo>
                <a:cubicBezTo>
                  <a:pt x="10897" y="12523"/>
                  <a:pt x="10899" y="12516"/>
                  <a:pt x="10901" y="12512"/>
                </a:cubicBezTo>
                <a:cubicBezTo>
                  <a:pt x="10902" y="12509"/>
                  <a:pt x="10902" y="12509"/>
                  <a:pt x="10902" y="12509"/>
                </a:cubicBezTo>
                <a:cubicBezTo>
                  <a:pt x="10893" y="12487"/>
                  <a:pt x="10889" y="12475"/>
                  <a:pt x="10886" y="12469"/>
                </a:cubicBezTo>
                <a:cubicBezTo>
                  <a:pt x="10884" y="12464"/>
                  <a:pt x="10884" y="12464"/>
                  <a:pt x="10884" y="12464"/>
                </a:cubicBezTo>
                <a:cubicBezTo>
                  <a:pt x="10880" y="12464"/>
                  <a:pt x="10878" y="12464"/>
                  <a:pt x="10877" y="12464"/>
                </a:cubicBezTo>
                <a:cubicBezTo>
                  <a:pt x="10876" y="12464"/>
                  <a:pt x="10876" y="12464"/>
                  <a:pt x="10876" y="12464"/>
                </a:cubicBezTo>
                <a:cubicBezTo>
                  <a:pt x="10880" y="12434"/>
                  <a:pt x="10882" y="12420"/>
                  <a:pt x="10883" y="12412"/>
                </a:cubicBezTo>
                <a:cubicBezTo>
                  <a:pt x="10884" y="12405"/>
                  <a:pt x="10884" y="12405"/>
                  <a:pt x="10884" y="12405"/>
                </a:cubicBezTo>
                <a:cubicBezTo>
                  <a:pt x="10884" y="12405"/>
                  <a:pt x="10889" y="12401"/>
                  <a:pt x="10894" y="12399"/>
                </a:cubicBezTo>
                <a:cubicBezTo>
                  <a:pt x="10900" y="12397"/>
                  <a:pt x="10906" y="12397"/>
                  <a:pt x="10910" y="12405"/>
                </a:cubicBezTo>
                <a:cubicBezTo>
                  <a:pt x="10915" y="12405"/>
                  <a:pt x="10923" y="12416"/>
                  <a:pt x="10930" y="12427"/>
                </a:cubicBezTo>
                <a:cubicBezTo>
                  <a:pt x="10938" y="12438"/>
                  <a:pt x="10944" y="12450"/>
                  <a:pt x="10944" y="12450"/>
                </a:cubicBezTo>
                <a:cubicBezTo>
                  <a:pt x="10953" y="12457"/>
                  <a:pt x="10957" y="12460"/>
                  <a:pt x="10959" y="12462"/>
                </a:cubicBezTo>
                <a:cubicBezTo>
                  <a:pt x="10961" y="12464"/>
                  <a:pt x="10961" y="12464"/>
                  <a:pt x="10961" y="12464"/>
                </a:cubicBezTo>
                <a:lnTo>
                  <a:pt x="10987" y="12435"/>
                </a:lnTo>
                <a:lnTo>
                  <a:pt x="10961" y="12375"/>
                </a:lnTo>
                <a:cubicBezTo>
                  <a:pt x="10966" y="12339"/>
                  <a:pt x="10968" y="12320"/>
                  <a:pt x="10969" y="12311"/>
                </a:cubicBezTo>
                <a:cubicBezTo>
                  <a:pt x="10970" y="12302"/>
                  <a:pt x="10970" y="12303"/>
                  <a:pt x="10970" y="12303"/>
                </a:cubicBezTo>
                <a:cubicBezTo>
                  <a:pt x="10974" y="12273"/>
                  <a:pt x="10976" y="12258"/>
                  <a:pt x="10978" y="12251"/>
                </a:cubicBezTo>
                <a:cubicBezTo>
                  <a:pt x="10979" y="12244"/>
                  <a:pt x="10979" y="12244"/>
                  <a:pt x="10979" y="12244"/>
                </a:cubicBezTo>
                <a:cubicBezTo>
                  <a:pt x="10996" y="12222"/>
                  <a:pt x="11004" y="12211"/>
                  <a:pt x="11008" y="12205"/>
                </a:cubicBezTo>
                <a:cubicBezTo>
                  <a:pt x="11013" y="12199"/>
                  <a:pt x="11013" y="12199"/>
                  <a:pt x="11013" y="12199"/>
                </a:cubicBezTo>
                <a:cubicBezTo>
                  <a:pt x="11026" y="12213"/>
                  <a:pt x="11032" y="12221"/>
                  <a:pt x="11035" y="12225"/>
                </a:cubicBezTo>
                <a:cubicBezTo>
                  <a:pt x="11038" y="12229"/>
                  <a:pt x="11039" y="12229"/>
                  <a:pt x="11039" y="12229"/>
                </a:cubicBezTo>
                <a:cubicBezTo>
                  <a:pt x="11060" y="12229"/>
                  <a:pt x="11071" y="12229"/>
                  <a:pt x="11076" y="12229"/>
                </a:cubicBezTo>
                <a:cubicBezTo>
                  <a:pt x="11082" y="12229"/>
                  <a:pt x="11082" y="12229"/>
                  <a:pt x="11082" y="12229"/>
                </a:cubicBezTo>
                <a:cubicBezTo>
                  <a:pt x="11103" y="12229"/>
                  <a:pt x="11114" y="12229"/>
                  <a:pt x="11119" y="12229"/>
                </a:cubicBezTo>
                <a:cubicBezTo>
                  <a:pt x="11124" y="12229"/>
                  <a:pt x="11124" y="12229"/>
                  <a:pt x="11124" y="12229"/>
                </a:cubicBezTo>
                <a:cubicBezTo>
                  <a:pt x="11137" y="12221"/>
                  <a:pt x="11144" y="12217"/>
                  <a:pt x="11147" y="12216"/>
                </a:cubicBezTo>
                <a:cubicBezTo>
                  <a:pt x="11150" y="12214"/>
                  <a:pt x="11150" y="12214"/>
                  <a:pt x="11150" y="12214"/>
                </a:cubicBezTo>
                <a:cubicBezTo>
                  <a:pt x="11167" y="12214"/>
                  <a:pt x="11176" y="12214"/>
                  <a:pt x="11180" y="12214"/>
                </a:cubicBezTo>
                <a:cubicBezTo>
                  <a:pt x="11184" y="12214"/>
                  <a:pt x="11184" y="12214"/>
                  <a:pt x="11184" y="12214"/>
                </a:cubicBezTo>
                <a:lnTo>
                  <a:pt x="11167" y="12185"/>
                </a:lnTo>
                <a:cubicBezTo>
                  <a:pt x="11163" y="12185"/>
                  <a:pt x="11157" y="12178"/>
                  <a:pt x="11151" y="12170"/>
                </a:cubicBezTo>
                <a:cubicBezTo>
                  <a:pt x="11146" y="12163"/>
                  <a:pt x="11142" y="12155"/>
                  <a:pt x="11142" y="12155"/>
                </a:cubicBezTo>
                <a:lnTo>
                  <a:pt x="11133" y="12185"/>
                </a:lnTo>
                <a:cubicBezTo>
                  <a:pt x="11129" y="12192"/>
                  <a:pt x="11120" y="12196"/>
                  <a:pt x="11113" y="12196"/>
                </a:cubicBezTo>
                <a:cubicBezTo>
                  <a:pt x="11105" y="12196"/>
                  <a:pt x="11098" y="12192"/>
                  <a:pt x="11098" y="12185"/>
                </a:cubicBezTo>
                <a:cubicBezTo>
                  <a:pt x="11094" y="12185"/>
                  <a:pt x="11090" y="12174"/>
                  <a:pt x="11087" y="12163"/>
                </a:cubicBezTo>
                <a:cubicBezTo>
                  <a:pt x="11084" y="12152"/>
                  <a:pt x="11082" y="12140"/>
                  <a:pt x="11082" y="12140"/>
                </a:cubicBezTo>
                <a:cubicBezTo>
                  <a:pt x="11082" y="12118"/>
                  <a:pt x="11082" y="12107"/>
                  <a:pt x="11082" y="12102"/>
                </a:cubicBezTo>
                <a:cubicBezTo>
                  <a:pt x="11082" y="12096"/>
                  <a:pt x="11082" y="12097"/>
                  <a:pt x="11082" y="12097"/>
                </a:cubicBezTo>
                <a:cubicBezTo>
                  <a:pt x="11090" y="12089"/>
                  <a:pt x="11094" y="12086"/>
                  <a:pt x="11096" y="12084"/>
                </a:cubicBezTo>
                <a:cubicBezTo>
                  <a:pt x="11098" y="12082"/>
                  <a:pt x="11098" y="12081"/>
                  <a:pt x="11098" y="12081"/>
                </a:cubicBezTo>
                <a:cubicBezTo>
                  <a:pt x="11086" y="12059"/>
                  <a:pt x="11079" y="12049"/>
                  <a:pt x="11076" y="12043"/>
                </a:cubicBezTo>
                <a:cubicBezTo>
                  <a:pt x="11073" y="12038"/>
                  <a:pt x="11073" y="12038"/>
                  <a:pt x="11073" y="12038"/>
                </a:cubicBezTo>
                <a:cubicBezTo>
                  <a:pt x="11073" y="12038"/>
                  <a:pt x="11073" y="12027"/>
                  <a:pt x="11074" y="12014"/>
                </a:cubicBezTo>
                <a:cubicBezTo>
                  <a:pt x="11075" y="12001"/>
                  <a:pt x="11077" y="11986"/>
                  <a:pt x="11082" y="11979"/>
                </a:cubicBezTo>
                <a:cubicBezTo>
                  <a:pt x="11086" y="11979"/>
                  <a:pt x="11088" y="11972"/>
                  <a:pt x="11089" y="11964"/>
                </a:cubicBezTo>
                <a:cubicBezTo>
                  <a:pt x="11090" y="11957"/>
                  <a:pt x="11090" y="11950"/>
                  <a:pt x="11090" y="11950"/>
                </a:cubicBezTo>
                <a:cubicBezTo>
                  <a:pt x="11078" y="11950"/>
                  <a:pt x="11071" y="11950"/>
                  <a:pt x="11068" y="11950"/>
                </a:cubicBezTo>
                <a:cubicBezTo>
                  <a:pt x="11065" y="11950"/>
                  <a:pt x="11064" y="11950"/>
                  <a:pt x="11064" y="11950"/>
                </a:cubicBezTo>
                <a:cubicBezTo>
                  <a:pt x="11064" y="11950"/>
                  <a:pt x="11062" y="11950"/>
                  <a:pt x="11060" y="11946"/>
                </a:cubicBezTo>
                <a:cubicBezTo>
                  <a:pt x="11058" y="11942"/>
                  <a:pt x="11056" y="11935"/>
                  <a:pt x="11056" y="11920"/>
                </a:cubicBezTo>
                <a:cubicBezTo>
                  <a:pt x="11060" y="11905"/>
                  <a:pt x="11062" y="11895"/>
                  <a:pt x="11063" y="11887"/>
                </a:cubicBezTo>
                <a:cubicBezTo>
                  <a:pt x="11064" y="11880"/>
                  <a:pt x="11064" y="11876"/>
                  <a:pt x="11064" y="11876"/>
                </a:cubicBezTo>
                <a:cubicBezTo>
                  <a:pt x="11030" y="11876"/>
                  <a:pt x="11030" y="11876"/>
                  <a:pt x="11030" y="11876"/>
                </a:cubicBezTo>
                <a:cubicBezTo>
                  <a:pt x="11013" y="11876"/>
                  <a:pt x="11013" y="11876"/>
                  <a:pt x="11013" y="11876"/>
                </a:cubicBezTo>
                <a:cubicBezTo>
                  <a:pt x="11000" y="11854"/>
                  <a:pt x="10994" y="11843"/>
                  <a:pt x="10991" y="11837"/>
                </a:cubicBezTo>
                <a:cubicBezTo>
                  <a:pt x="10987" y="11832"/>
                  <a:pt x="10987" y="11832"/>
                  <a:pt x="10987" y="11832"/>
                </a:cubicBezTo>
                <a:cubicBezTo>
                  <a:pt x="10992" y="11810"/>
                  <a:pt x="10994" y="11799"/>
                  <a:pt x="10995" y="11793"/>
                </a:cubicBezTo>
                <a:cubicBezTo>
                  <a:pt x="10996" y="11787"/>
                  <a:pt x="10996" y="11787"/>
                  <a:pt x="10996" y="11787"/>
                </a:cubicBezTo>
                <a:cubicBezTo>
                  <a:pt x="11022" y="11780"/>
                  <a:pt x="11034" y="11777"/>
                  <a:pt x="11041" y="11775"/>
                </a:cubicBezTo>
                <a:cubicBezTo>
                  <a:pt x="11047" y="11773"/>
                  <a:pt x="11047" y="11773"/>
                  <a:pt x="11047" y="11773"/>
                </a:cubicBezTo>
                <a:cubicBezTo>
                  <a:pt x="11077" y="11751"/>
                  <a:pt x="11092" y="11740"/>
                  <a:pt x="11100" y="11735"/>
                </a:cubicBezTo>
                <a:cubicBezTo>
                  <a:pt x="11107" y="11729"/>
                  <a:pt x="11107" y="11728"/>
                  <a:pt x="11107" y="11728"/>
                </a:cubicBezTo>
                <a:cubicBezTo>
                  <a:pt x="11103" y="11714"/>
                  <a:pt x="11101" y="11707"/>
                  <a:pt x="11100" y="11703"/>
                </a:cubicBezTo>
                <a:cubicBezTo>
                  <a:pt x="11098" y="11699"/>
                  <a:pt x="11098" y="11699"/>
                  <a:pt x="11098" y="11699"/>
                </a:cubicBezTo>
                <a:cubicBezTo>
                  <a:pt x="11090" y="11706"/>
                  <a:pt x="11086" y="11710"/>
                  <a:pt x="11084" y="11712"/>
                </a:cubicBezTo>
                <a:cubicBezTo>
                  <a:pt x="11082" y="11713"/>
                  <a:pt x="11082" y="11713"/>
                  <a:pt x="11082" y="11713"/>
                </a:cubicBezTo>
                <a:lnTo>
                  <a:pt x="11073" y="11728"/>
                </a:lnTo>
                <a:cubicBezTo>
                  <a:pt x="11069" y="11728"/>
                  <a:pt x="11062" y="11728"/>
                  <a:pt x="11057" y="11728"/>
                </a:cubicBezTo>
                <a:cubicBezTo>
                  <a:pt x="11052" y="11728"/>
                  <a:pt x="11047" y="11728"/>
                  <a:pt x="11047" y="11728"/>
                </a:cubicBezTo>
                <a:cubicBezTo>
                  <a:pt x="11047" y="11714"/>
                  <a:pt x="11047" y="11707"/>
                  <a:pt x="11047" y="11703"/>
                </a:cubicBezTo>
                <a:cubicBezTo>
                  <a:pt x="11047" y="11699"/>
                  <a:pt x="11047" y="11699"/>
                  <a:pt x="11047" y="11699"/>
                </a:cubicBezTo>
                <a:cubicBezTo>
                  <a:pt x="11060" y="11699"/>
                  <a:pt x="11066" y="11699"/>
                  <a:pt x="11070" y="11699"/>
                </a:cubicBezTo>
                <a:cubicBezTo>
                  <a:pt x="11073" y="11699"/>
                  <a:pt x="11073" y="11699"/>
                  <a:pt x="11073" y="11699"/>
                </a:cubicBezTo>
                <a:cubicBezTo>
                  <a:pt x="11082" y="11692"/>
                  <a:pt x="11086" y="11688"/>
                  <a:pt x="11088" y="11686"/>
                </a:cubicBezTo>
                <a:cubicBezTo>
                  <a:pt x="11090" y="11684"/>
                  <a:pt x="11090" y="11684"/>
                  <a:pt x="11090" y="11684"/>
                </a:cubicBezTo>
                <a:cubicBezTo>
                  <a:pt x="11082" y="11676"/>
                  <a:pt x="11077" y="11673"/>
                  <a:pt x="11075" y="11671"/>
                </a:cubicBezTo>
                <a:cubicBezTo>
                  <a:pt x="11073" y="11669"/>
                  <a:pt x="11073" y="11670"/>
                  <a:pt x="11073" y="11670"/>
                </a:cubicBezTo>
                <a:cubicBezTo>
                  <a:pt x="11060" y="11640"/>
                  <a:pt x="11054" y="11626"/>
                  <a:pt x="11051" y="11618"/>
                </a:cubicBezTo>
                <a:cubicBezTo>
                  <a:pt x="11047" y="11611"/>
                  <a:pt x="11047" y="11611"/>
                  <a:pt x="11047" y="11611"/>
                </a:cubicBezTo>
                <a:cubicBezTo>
                  <a:pt x="11043" y="11589"/>
                  <a:pt x="11041" y="11578"/>
                  <a:pt x="11040" y="11572"/>
                </a:cubicBezTo>
                <a:cubicBezTo>
                  <a:pt x="11039" y="11567"/>
                  <a:pt x="11039" y="11566"/>
                  <a:pt x="11039" y="11566"/>
                </a:cubicBezTo>
                <a:cubicBezTo>
                  <a:pt x="11030" y="11559"/>
                  <a:pt x="11026" y="11555"/>
                  <a:pt x="11024" y="11553"/>
                </a:cubicBezTo>
                <a:cubicBezTo>
                  <a:pt x="11021" y="11552"/>
                  <a:pt x="11021" y="11552"/>
                  <a:pt x="11021" y="11552"/>
                </a:cubicBezTo>
                <a:cubicBezTo>
                  <a:pt x="11013" y="11538"/>
                  <a:pt x="11009" y="11530"/>
                  <a:pt x="11007" y="11526"/>
                </a:cubicBezTo>
                <a:cubicBezTo>
                  <a:pt x="11005" y="11522"/>
                  <a:pt x="11005" y="11522"/>
                  <a:pt x="11005" y="11522"/>
                </a:cubicBezTo>
                <a:cubicBezTo>
                  <a:pt x="11005" y="11500"/>
                  <a:pt x="11005" y="11489"/>
                  <a:pt x="11005" y="11484"/>
                </a:cubicBezTo>
                <a:cubicBezTo>
                  <a:pt x="11005" y="11478"/>
                  <a:pt x="11005" y="11478"/>
                  <a:pt x="11005" y="11478"/>
                </a:cubicBezTo>
                <a:cubicBezTo>
                  <a:pt x="11000" y="11419"/>
                  <a:pt x="10998" y="11390"/>
                  <a:pt x="10997" y="11375"/>
                </a:cubicBezTo>
                <a:cubicBezTo>
                  <a:pt x="10996" y="11360"/>
                  <a:pt x="10996" y="11360"/>
                  <a:pt x="10996" y="11360"/>
                </a:cubicBezTo>
                <a:cubicBezTo>
                  <a:pt x="11009" y="11360"/>
                  <a:pt x="11015" y="11360"/>
                  <a:pt x="11018" y="11360"/>
                </a:cubicBezTo>
                <a:cubicBezTo>
                  <a:pt x="11021" y="11360"/>
                  <a:pt x="11021" y="11360"/>
                  <a:pt x="11021" y="11360"/>
                </a:cubicBezTo>
                <a:cubicBezTo>
                  <a:pt x="11030" y="11353"/>
                  <a:pt x="11034" y="11349"/>
                  <a:pt x="11036" y="11348"/>
                </a:cubicBezTo>
                <a:cubicBezTo>
                  <a:pt x="11038" y="11346"/>
                  <a:pt x="11039" y="11346"/>
                  <a:pt x="11039" y="11346"/>
                </a:cubicBezTo>
                <a:cubicBezTo>
                  <a:pt x="11039" y="11346"/>
                  <a:pt x="11038" y="11346"/>
                  <a:pt x="11038" y="11346"/>
                </a:cubicBezTo>
                <a:cubicBezTo>
                  <a:pt x="11037" y="11345"/>
                  <a:pt x="11037" y="11345"/>
                  <a:pt x="11037" y="11345"/>
                </a:cubicBezTo>
                <a:cubicBezTo>
                  <a:pt x="11028" y="11352"/>
                  <a:pt x="11024" y="11356"/>
                  <a:pt x="11021" y="11357"/>
                </a:cubicBezTo>
                <a:cubicBezTo>
                  <a:pt x="11019" y="11359"/>
                  <a:pt x="11019" y="11359"/>
                  <a:pt x="11019" y="11359"/>
                </a:cubicBezTo>
                <a:cubicBezTo>
                  <a:pt x="11006" y="11359"/>
                  <a:pt x="11000" y="11359"/>
                  <a:pt x="10997" y="11359"/>
                </a:cubicBezTo>
                <a:cubicBezTo>
                  <a:pt x="10993" y="11359"/>
                  <a:pt x="10993" y="11359"/>
                  <a:pt x="10993" y="11359"/>
                </a:cubicBezTo>
                <a:cubicBezTo>
                  <a:pt x="10985" y="11352"/>
                  <a:pt x="10981" y="11348"/>
                  <a:pt x="10979" y="11346"/>
                </a:cubicBezTo>
                <a:cubicBezTo>
                  <a:pt x="10977" y="11345"/>
                  <a:pt x="10977" y="11345"/>
                  <a:pt x="10977" y="11345"/>
                </a:cubicBezTo>
                <a:cubicBezTo>
                  <a:pt x="10968" y="11323"/>
                  <a:pt x="10964" y="11311"/>
                  <a:pt x="10962" y="11306"/>
                </a:cubicBezTo>
                <a:cubicBezTo>
                  <a:pt x="10960" y="11300"/>
                  <a:pt x="10960" y="11300"/>
                  <a:pt x="10960" y="11300"/>
                </a:cubicBezTo>
                <a:lnTo>
                  <a:pt x="10951" y="11271"/>
                </a:lnTo>
                <a:lnTo>
                  <a:pt x="10977" y="11242"/>
                </a:lnTo>
                <a:cubicBezTo>
                  <a:pt x="10981" y="11242"/>
                  <a:pt x="10983" y="11238"/>
                  <a:pt x="10984" y="11234"/>
                </a:cubicBezTo>
                <a:cubicBezTo>
                  <a:pt x="10985" y="11231"/>
                  <a:pt x="10985" y="11227"/>
                  <a:pt x="10985" y="11227"/>
                </a:cubicBezTo>
                <a:cubicBezTo>
                  <a:pt x="10985" y="11198"/>
                  <a:pt x="10985" y="11183"/>
                  <a:pt x="10985" y="11175"/>
                </a:cubicBezTo>
                <a:cubicBezTo>
                  <a:pt x="10985" y="11168"/>
                  <a:pt x="10985" y="11167"/>
                  <a:pt x="10985" y="11167"/>
                </a:cubicBezTo>
                <a:lnTo>
                  <a:pt x="10985" y="11138"/>
                </a:lnTo>
                <a:cubicBezTo>
                  <a:pt x="10985" y="11130"/>
                  <a:pt x="10987" y="11123"/>
                  <a:pt x="10989" y="11118"/>
                </a:cubicBezTo>
                <a:cubicBezTo>
                  <a:pt x="10991" y="11112"/>
                  <a:pt x="10993" y="11109"/>
                  <a:pt x="10993" y="11109"/>
                </a:cubicBezTo>
                <a:cubicBezTo>
                  <a:pt x="10993" y="11109"/>
                  <a:pt x="10994" y="11097"/>
                  <a:pt x="10993" y="11084"/>
                </a:cubicBezTo>
                <a:cubicBezTo>
                  <a:pt x="10992" y="11071"/>
                  <a:pt x="10990" y="11057"/>
                  <a:pt x="10985" y="11049"/>
                </a:cubicBezTo>
                <a:cubicBezTo>
                  <a:pt x="10985" y="11035"/>
                  <a:pt x="10985" y="11020"/>
                  <a:pt x="10985" y="11009"/>
                </a:cubicBezTo>
                <a:cubicBezTo>
                  <a:pt x="10985" y="10998"/>
                  <a:pt x="10985" y="10991"/>
                  <a:pt x="10985" y="10991"/>
                </a:cubicBezTo>
                <a:cubicBezTo>
                  <a:pt x="10977" y="10969"/>
                  <a:pt x="10972" y="10958"/>
                  <a:pt x="10970" y="10952"/>
                </a:cubicBezTo>
                <a:cubicBezTo>
                  <a:pt x="10968" y="10947"/>
                  <a:pt x="10968" y="10947"/>
                  <a:pt x="10968" y="10947"/>
                </a:cubicBezTo>
                <a:cubicBezTo>
                  <a:pt x="10968" y="10947"/>
                  <a:pt x="10959" y="10947"/>
                  <a:pt x="10942" y="10932"/>
                </a:cubicBezTo>
                <a:cubicBezTo>
                  <a:pt x="10925" y="10917"/>
                  <a:pt x="10899" y="10903"/>
                  <a:pt x="10899" y="10903"/>
                </a:cubicBezTo>
                <a:cubicBezTo>
                  <a:pt x="10899" y="10881"/>
                  <a:pt x="10899" y="10869"/>
                  <a:pt x="10899" y="10863"/>
                </a:cubicBezTo>
                <a:cubicBezTo>
                  <a:pt x="10899" y="10858"/>
                  <a:pt x="10899" y="10858"/>
                  <a:pt x="10899" y="10858"/>
                </a:cubicBezTo>
                <a:cubicBezTo>
                  <a:pt x="10895" y="10850"/>
                  <a:pt x="10892" y="10847"/>
                  <a:pt x="10891" y="10845"/>
                </a:cubicBezTo>
                <a:cubicBezTo>
                  <a:pt x="10890" y="10844"/>
                  <a:pt x="10890" y="10843"/>
                  <a:pt x="10890" y="10843"/>
                </a:cubicBezTo>
                <a:cubicBezTo>
                  <a:pt x="10890" y="10843"/>
                  <a:pt x="10886" y="10844"/>
                  <a:pt x="10882" y="10845"/>
                </a:cubicBezTo>
                <a:cubicBezTo>
                  <a:pt x="10878" y="10847"/>
                  <a:pt x="10874" y="10850"/>
                  <a:pt x="10874" y="10858"/>
                </a:cubicBezTo>
                <a:lnTo>
                  <a:pt x="10874" y="10873"/>
                </a:lnTo>
                <a:cubicBezTo>
                  <a:pt x="10865" y="10866"/>
                  <a:pt x="10861" y="10862"/>
                  <a:pt x="10859" y="10860"/>
                </a:cubicBezTo>
                <a:cubicBezTo>
                  <a:pt x="10857" y="10858"/>
                  <a:pt x="10857" y="10858"/>
                  <a:pt x="10857" y="10858"/>
                </a:cubicBezTo>
                <a:cubicBezTo>
                  <a:pt x="10857" y="10858"/>
                  <a:pt x="10852" y="10847"/>
                  <a:pt x="10848" y="10834"/>
                </a:cubicBezTo>
                <a:cubicBezTo>
                  <a:pt x="10843" y="10821"/>
                  <a:pt x="10839" y="10807"/>
                  <a:pt x="10839" y="10799"/>
                </a:cubicBezTo>
                <a:cubicBezTo>
                  <a:pt x="10843" y="10799"/>
                  <a:pt x="10848" y="10796"/>
                  <a:pt x="10851" y="10790"/>
                </a:cubicBezTo>
                <a:cubicBezTo>
                  <a:pt x="10854" y="10785"/>
                  <a:pt x="10857" y="10777"/>
                  <a:pt x="10857" y="10769"/>
                </a:cubicBezTo>
                <a:cubicBezTo>
                  <a:pt x="10861" y="10762"/>
                  <a:pt x="10865" y="10751"/>
                  <a:pt x="10868" y="10740"/>
                </a:cubicBezTo>
                <a:cubicBezTo>
                  <a:pt x="10871" y="10729"/>
                  <a:pt x="10874" y="10718"/>
                  <a:pt x="10874" y="10711"/>
                </a:cubicBezTo>
                <a:lnTo>
                  <a:pt x="10874" y="10652"/>
                </a:lnTo>
                <a:cubicBezTo>
                  <a:pt x="10874" y="10652"/>
                  <a:pt x="10865" y="10638"/>
                  <a:pt x="10874" y="10638"/>
                </a:cubicBezTo>
                <a:cubicBezTo>
                  <a:pt x="10882" y="10638"/>
                  <a:pt x="10873" y="10638"/>
                  <a:pt x="10882" y="10638"/>
                </a:cubicBezTo>
                <a:cubicBezTo>
                  <a:pt x="10886" y="10631"/>
                  <a:pt x="10895" y="10619"/>
                  <a:pt x="10902" y="10610"/>
                </a:cubicBezTo>
                <a:cubicBezTo>
                  <a:pt x="10910" y="10601"/>
                  <a:pt x="10916" y="10593"/>
                  <a:pt x="10916" y="10593"/>
                </a:cubicBezTo>
                <a:cubicBezTo>
                  <a:pt x="10916" y="10579"/>
                  <a:pt x="10916" y="10571"/>
                  <a:pt x="10916" y="10567"/>
                </a:cubicBezTo>
                <a:cubicBezTo>
                  <a:pt x="10916" y="10564"/>
                  <a:pt x="10916" y="10564"/>
                  <a:pt x="10916" y="10564"/>
                </a:cubicBezTo>
                <a:cubicBezTo>
                  <a:pt x="10916" y="10564"/>
                  <a:pt x="10914" y="10556"/>
                  <a:pt x="10912" y="10547"/>
                </a:cubicBezTo>
                <a:cubicBezTo>
                  <a:pt x="10910" y="10537"/>
                  <a:pt x="10908" y="10527"/>
                  <a:pt x="10908" y="10519"/>
                </a:cubicBezTo>
                <a:cubicBezTo>
                  <a:pt x="10908" y="10519"/>
                  <a:pt x="10908" y="10520"/>
                  <a:pt x="10908" y="10505"/>
                </a:cubicBezTo>
                <a:cubicBezTo>
                  <a:pt x="10908" y="10476"/>
                  <a:pt x="10874" y="10417"/>
                  <a:pt x="10874" y="10417"/>
                </a:cubicBezTo>
                <a:cubicBezTo>
                  <a:pt x="10865" y="10417"/>
                  <a:pt x="10861" y="10417"/>
                  <a:pt x="10859" y="10417"/>
                </a:cubicBezTo>
                <a:cubicBezTo>
                  <a:pt x="10857" y="10417"/>
                  <a:pt x="10857" y="10417"/>
                  <a:pt x="10857" y="10417"/>
                </a:cubicBezTo>
                <a:cubicBezTo>
                  <a:pt x="10857" y="10417"/>
                  <a:pt x="10857" y="10413"/>
                  <a:pt x="10857" y="10407"/>
                </a:cubicBezTo>
                <a:cubicBezTo>
                  <a:pt x="10857" y="10402"/>
                  <a:pt x="10857" y="10395"/>
                  <a:pt x="10857" y="10387"/>
                </a:cubicBezTo>
                <a:lnTo>
                  <a:pt x="10857" y="10343"/>
                </a:lnTo>
                <a:cubicBezTo>
                  <a:pt x="10861" y="10313"/>
                  <a:pt x="10863" y="10298"/>
                  <a:pt x="10864" y="10291"/>
                </a:cubicBezTo>
                <a:cubicBezTo>
                  <a:pt x="10865" y="10284"/>
                  <a:pt x="10865" y="10284"/>
                  <a:pt x="10865" y="10284"/>
                </a:cubicBezTo>
                <a:cubicBezTo>
                  <a:pt x="10861" y="10233"/>
                  <a:pt x="10859" y="10206"/>
                  <a:pt x="10858" y="10193"/>
                </a:cubicBezTo>
                <a:cubicBezTo>
                  <a:pt x="10857" y="10180"/>
                  <a:pt x="10857" y="10180"/>
                  <a:pt x="10857" y="10180"/>
                </a:cubicBezTo>
                <a:cubicBezTo>
                  <a:pt x="10857" y="10143"/>
                  <a:pt x="10857" y="10125"/>
                  <a:pt x="10857" y="10116"/>
                </a:cubicBezTo>
                <a:cubicBezTo>
                  <a:pt x="10857" y="10107"/>
                  <a:pt x="10857" y="10107"/>
                  <a:pt x="10857" y="10107"/>
                </a:cubicBezTo>
                <a:cubicBezTo>
                  <a:pt x="10857" y="10107"/>
                  <a:pt x="10857" y="10092"/>
                  <a:pt x="10857" y="10076"/>
                </a:cubicBezTo>
                <a:cubicBezTo>
                  <a:pt x="10857" y="10059"/>
                  <a:pt x="10857" y="10041"/>
                  <a:pt x="10857" y="10033"/>
                </a:cubicBezTo>
                <a:lnTo>
                  <a:pt x="10874" y="9974"/>
                </a:lnTo>
                <a:cubicBezTo>
                  <a:pt x="10878" y="9959"/>
                  <a:pt x="10880" y="9952"/>
                  <a:pt x="10881" y="9949"/>
                </a:cubicBezTo>
                <a:cubicBezTo>
                  <a:pt x="10882" y="9945"/>
                  <a:pt x="10882" y="9945"/>
                  <a:pt x="10882" y="9945"/>
                </a:cubicBezTo>
                <a:cubicBezTo>
                  <a:pt x="10886" y="9967"/>
                  <a:pt x="10888" y="9979"/>
                  <a:pt x="10889" y="9984"/>
                </a:cubicBezTo>
                <a:cubicBezTo>
                  <a:pt x="10890" y="9990"/>
                  <a:pt x="10890" y="9990"/>
                  <a:pt x="10890" y="9990"/>
                </a:cubicBezTo>
                <a:cubicBezTo>
                  <a:pt x="10890" y="9990"/>
                  <a:pt x="10888" y="9994"/>
                  <a:pt x="10887" y="9999"/>
                </a:cubicBezTo>
                <a:cubicBezTo>
                  <a:pt x="10886" y="10005"/>
                  <a:pt x="10886" y="10012"/>
                  <a:pt x="10890" y="10019"/>
                </a:cubicBezTo>
                <a:cubicBezTo>
                  <a:pt x="10895" y="10019"/>
                  <a:pt x="10899" y="10019"/>
                  <a:pt x="10903" y="10019"/>
                </a:cubicBezTo>
                <a:cubicBezTo>
                  <a:pt x="10908" y="10019"/>
                  <a:pt x="10912" y="10019"/>
                  <a:pt x="10916" y="10019"/>
                </a:cubicBezTo>
                <a:lnTo>
                  <a:pt x="10925" y="10033"/>
                </a:lnTo>
                <a:cubicBezTo>
                  <a:pt x="10938" y="10048"/>
                  <a:pt x="10944" y="10055"/>
                  <a:pt x="10948" y="10059"/>
                </a:cubicBezTo>
                <a:cubicBezTo>
                  <a:pt x="10951" y="10062"/>
                  <a:pt x="10951" y="10063"/>
                  <a:pt x="10951" y="10063"/>
                </a:cubicBezTo>
                <a:cubicBezTo>
                  <a:pt x="10959" y="10077"/>
                  <a:pt x="10964" y="10085"/>
                  <a:pt x="10966" y="10089"/>
                </a:cubicBezTo>
                <a:cubicBezTo>
                  <a:pt x="10968" y="10092"/>
                  <a:pt x="10968" y="10092"/>
                  <a:pt x="10968" y="10092"/>
                </a:cubicBezTo>
                <a:cubicBezTo>
                  <a:pt x="10977" y="10099"/>
                  <a:pt x="10981" y="10104"/>
                  <a:pt x="10983" y="10105"/>
                </a:cubicBezTo>
                <a:cubicBezTo>
                  <a:pt x="10985" y="10107"/>
                  <a:pt x="10985" y="10107"/>
                  <a:pt x="10985" y="10107"/>
                </a:cubicBezTo>
                <a:cubicBezTo>
                  <a:pt x="10994" y="10107"/>
                  <a:pt x="10998" y="10107"/>
                  <a:pt x="11000" y="10107"/>
                </a:cubicBezTo>
                <a:cubicBezTo>
                  <a:pt x="11002" y="10107"/>
                  <a:pt x="11002" y="10107"/>
                  <a:pt x="11002" y="10107"/>
                </a:cubicBezTo>
                <a:cubicBezTo>
                  <a:pt x="11006" y="10100"/>
                  <a:pt x="11008" y="10096"/>
                  <a:pt x="11010" y="10094"/>
                </a:cubicBezTo>
                <a:cubicBezTo>
                  <a:pt x="11011" y="10092"/>
                  <a:pt x="11011" y="10092"/>
                  <a:pt x="11011" y="10092"/>
                </a:cubicBezTo>
                <a:lnTo>
                  <a:pt x="11011" y="10078"/>
                </a:lnTo>
                <a:lnTo>
                  <a:pt x="11002" y="10048"/>
                </a:lnTo>
                <a:cubicBezTo>
                  <a:pt x="11002" y="10041"/>
                  <a:pt x="11000" y="10034"/>
                  <a:pt x="10998" y="10028"/>
                </a:cubicBezTo>
                <a:cubicBezTo>
                  <a:pt x="10995" y="10023"/>
                  <a:pt x="10993" y="10019"/>
                  <a:pt x="10993" y="10019"/>
                </a:cubicBezTo>
                <a:cubicBezTo>
                  <a:pt x="11006" y="10004"/>
                  <a:pt x="11013" y="9997"/>
                  <a:pt x="11016" y="9993"/>
                </a:cubicBezTo>
                <a:cubicBezTo>
                  <a:pt x="11019" y="9990"/>
                  <a:pt x="11019" y="9990"/>
                  <a:pt x="11019" y="9990"/>
                </a:cubicBezTo>
                <a:cubicBezTo>
                  <a:pt x="11024" y="9975"/>
                  <a:pt x="11026" y="9968"/>
                  <a:pt x="11027" y="9964"/>
                </a:cubicBezTo>
                <a:cubicBezTo>
                  <a:pt x="11028" y="9960"/>
                  <a:pt x="11028" y="9959"/>
                  <a:pt x="11028" y="9959"/>
                </a:cubicBezTo>
                <a:cubicBezTo>
                  <a:pt x="11028" y="9959"/>
                  <a:pt x="11028" y="9945"/>
                  <a:pt x="11019" y="9945"/>
                </a:cubicBezTo>
                <a:cubicBezTo>
                  <a:pt x="11011" y="9945"/>
                  <a:pt x="10993" y="9945"/>
                  <a:pt x="10993" y="9945"/>
                </a:cubicBezTo>
                <a:lnTo>
                  <a:pt x="10985" y="9930"/>
                </a:lnTo>
                <a:lnTo>
                  <a:pt x="10977" y="9900"/>
                </a:lnTo>
                <a:cubicBezTo>
                  <a:pt x="10977" y="9900"/>
                  <a:pt x="10977" y="9893"/>
                  <a:pt x="10978" y="9886"/>
                </a:cubicBezTo>
                <a:cubicBezTo>
                  <a:pt x="10979" y="9878"/>
                  <a:pt x="10981" y="9871"/>
                  <a:pt x="10985" y="9871"/>
                </a:cubicBezTo>
                <a:cubicBezTo>
                  <a:pt x="10985" y="9864"/>
                  <a:pt x="10987" y="9849"/>
                  <a:pt x="10989" y="9836"/>
                </a:cubicBezTo>
                <a:cubicBezTo>
                  <a:pt x="10991" y="9823"/>
                  <a:pt x="10993" y="9812"/>
                  <a:pt x="10993" y="9812"/>
                </a:cubicBezTo>
                <a:cubicBezTo>
                  <a:pt x="10993" y="9812"/>
                  <a:pt x="10985" y="9783"/>
                  <a:pt x="11002" y="9783"/>
                </a:cubicBezTo>
                <a:cubicBezTo>
                  <a:pt x="11019" y="9783"/>
                  <a:pt x="11028" y="9783"/>
                  <a:pt x="11028" y="9783"/>
                </a:cubicBezTo>
                <a:cubicBezTo>
                  <a:pt x="11028" y="9783"/>
                  <a:pt x="11030" y="9776"/>
                  <a:pt x="11033" y="9768"/>
                </a:cubicBezTo>
                <a:cubicBezTo>
                  <a:pt x="11037" y="9761"/>
                  <a:pt x="11041" y="9753"/>
                  <a:pt x="11045" y="9753"/>
                </a:cubicBezTo>
                <a:cubicBezTo>
                  <a:pt x="11045" y="9753"/>
                  <a:pt x="11047" y="9750"/>
                  <a:pt x="11050" y="9748"/>
                </a:cubicBezTo>
                <a:cubicBezTo>
                  <a:pt x="11052" y="9746"/>
                  <a:pt x="11054" y="9746"/>
                  <a:pt x="11054" y="9753"/>
                </a:cubicBezTo>
                <a:cubicBezTo>
                  <a:pt x="11058" y="9753"/>
                  <a:pt x="11058" y="9765"/>
                  <a:pt x="11057" y="9776"/>
                </a:cubicBezTo>
                <a:cubicBezTo>
                  <a:pt x="11056" y="9787"/>
                  <a:pt x="11054" y="9798"/>
                  <a:pt x="11054" y="9798"/>
                </a:cubicBezTo>
                <a:cubicBezTo>
                  <a:pt x="11045" y="9813"/>
                  <a:pt x="11041" y="9820"/>
                  <a:pt x="11039" y="9824"/>
                </a:cubicBezTo>
                <a:cubicBezTo>
                  <a:pt x="11037" y="9827"/>
                  <a:pt x="11037" y="9827"/>
                  <a:pt x="11037" y="9827"/>
                </a:cubicBezTo>
                <a:cubicBezTo>
                  <a:pt x="11037" y="9827"/>
                  <a:pt x="11045" y="9842"/>
                  <a:pt x="11045" y="9857"/>
                </a:cubicBezTo>
                <a:cubicBezTo>
                  <a:pt x="11045" y="9871"/>
                  <a:pt x="11045" y="9886"/>
                  <a:pt x="11045" y="9886"/>
                </a:cubicBezTo>
                <a:cubicBezTo>
                  <a:pt x="11036" y="9909"/>
                  <a:pt x="11032" y="9919"/>
                  <a:pt x="11030" y="9924"/>
                </a:cubicBezTo>
                <a:cubicBezTo>
                  <a:pt x="11028" y="9930"/>
                  <a:pt x="11028" y="9930"/>
                  <a:pt x="11028" y="9930"/>
                </a:cubicBezTo>
                <a:lnTo>
                  <a:pt x="11037" y="9930"/>
                </a:lnTo>
                <a:cubicBezTo>
                  <a:pt x="11037" y="9937"/>
                  <a:pt x="11037" y="9944"/>
                  <a:pt x="11037" y="9950"/>
                </a:cubicBezTo>
                <a:cubicBezTo>
                  <a:pt x="11037" y="9955"/>
                  <a:pt x="11037" y="9959"/>
                  <a:pt x="11037" y="9959"/>
                </a:cubicBezTo>
                <a:cubicBezTo>
                  <a:pt x="11049" y="9952"/>
                  <a:pt x="11056" y="9949"/>
                  <a:pt x="11059" y="9947"/>
                </a:cubicBezTo>
                <a:cubicBezTo>
                  <a:pt x="11062" y="9945"/>
                  <a:pt x="11063" y="9945"/>
                  <a:pt x="11063" y="9945"/>
                </a:cubicBezTo>
                <a:lnTo>
                  <a:pt x="11054" y="9930"/>
                </a:lnTo>
                <a:cubicBezTo>
                  <a:pt x="11054" y="9930"/>
                  <a:pt x="11045" y="9915"/>
                  <a:pt x="11054" y="9900"/>
                </a:cubicBezTo>
                <a:cubicBezTo>
                  <a:pt x="11062" y="9885"/>
                  <a:pt x="11062" y="9871"/>
                  <a:pt x="11071" y="9871"/>
                </a:cubicBezTo>
                <a:cubicBezTo>
                  <a:pt x="11071" y="9856"/>
                  <a:pt x="11071" y="9857"/>
                  <a:pt x="11088" y="9857"/>
                </a:cubicBezTo>
                <a:cubicBezTo>
                  <a:pt x="11097" y="9857"/>
                  <a:pt x="11114" y="9886"/>
                  <a:pt x="11114" y="9886"/>
                </a:cubicBezTo>
                <a:cubicBezTo>
                  <a:pt x="11114" y="9886"/>
                  <a:pt x="11116" y="9890"/>
                  <a:pt x="11117" y="9893"/>
                </a:cubicBezTo>
                <a:cubicBezTo>
                  <a:pt x="11118" y="9897"/>
                  <a:pt x="11118" y="9900"/>
                  <a:pt x="11114" y="9900"/>
                </a:cubicBezTo>
                <a:cubicBezTo>
                  <a:pt x="11114" y="9908"/>
                  <a:pt x="11112" y="9915"/>
                  <a:pt x="11109" y="9921"/>
                </a:cubicBezTo>
                <a:cubicBezTo>
                  <a:pt x="11107" y="9926"/>
                  <a:pt x="11105" y="9930"/>
                  <a:pt x="11105" y="9930"/>
                </a:cubicBezTo>
                <a:cubicBezTo>
                  <a:pt x="11114" y="9952"/>
                  <a:pt x="11118" y="9963"/>
                  <a:pt x="11120" y="9969"/>
                </a:cubicBezTo>
                <a:cubicBezTo>
                  <a:pt x="11122" y="9974"/>
                  <a:pt x="11122" y="9974"/>
                  <a:pt x="11122" y="9974"/>
                </a:cubicBezTo>
                <a:cubicBezTo>
                  <a:pt x="11122" y="9974"/>
                  <a:pt x="11120" y="9975"/>
                  <a:pt x="11117" y="9977"/>
                </a:cubicBezTo>
                <a:cubicBezTo>
                  <a:pt x="11114" y="9979"/>
                  <a:pt x="11109" y="9982"/>
                  <a:pt x="11105" y="9990"/>
                </a:cubicBezTo>
                <a:lnTo>
                  <a:pt x="11105" y="10004"/>
                </a:lnTo>
                <a:cubicBezTo>
                  <a:pt x="11105" y="10019"/>
                  <a:pt x="11079" y="10033"/>
                  <a:pt x="11105" y="10033"/>
                </a:cubicBezTo>
                <a:cubicBezTo>
                  <a:pt x="11122" y="10033"/>
                  <a:pt x="11122" y="10034"/>
                  <a:pt x="11122" y="10019"/>
                </a:cubicBezTo>
                <a:lnTo>
                  <a:pt x="11122" y="9990"/>
                </a:lnTo>
                <a:lnTo>
                  <a:pt x="11131" y="9990"/>
                </a:lnTo>
                <a:cubicBezTo>
                  <a:pt x="11135" y="9990"/>
                  <a:pt x="11140" y="9990"/>
                  <a:pt x="11143" y="9990"/>
                </a:cubicBezTo>
                <a:cubicBezTo>
                  <a:pt x="11146" y="9990"/>
                  <a:pt x="11148" y="9990"/>
                  <a:pt x="11148" y="9990"/>
                </a:cubicBezTo>
                <a:cubicBezTo>
                  <a:pt x="11153" y="9997"/>
                  <a:pt x="11155" y="10001"/>
                  <a:pt x="11156" y="10002"/>
                </a:cubicBezTo>
                <a:cubicBezTo>
                  <a:pt x="11157" y="10004"/>
                  <a:pt x="11157" y="10004"/>
                  <a:pt x="11157" y="10004"/>
                </a:cubicBezTo>
                <a:cubicBezTo>
                  <a:pt x="11157" y="10004"/>
                  <a:pt x="11157" y="10007"/>
                  <a:pt x="11157" y="10013"/>
                </a:cubicBezTo>
                <a:cubicBezTo>
                  <a:pt x="11157" y="10018"/>
                  <a:pt x="11157" y="10026"/>
                  <a:pt x="11157" y="10033"/>
                </a:cubicBezTo>
                <a:lnTo>
                  <a:pt x="11157" y="10048"/>
                </a:lnTo>
                <a:cubicBezTo>
                  <a:pt x="11157" y="10048"/>
                  <a:pt x="11174" y="10077"/>
                  <a:pt x="11174" y="10063"/>
                </a:cubicBezTo>
                <a:cubicBezTo>
                  <a:pt x="11174" y="10048"/>
                  <a:pt x="11183" y="10063"/>
                  <a:pt x="11174" y="10033"/>
                </a:cubicBezTo>
                <a:cubicBezTo>
                  <a:pt x="11170" y="10026"/>
                  <a:pt x="11168" y="10015"/>
                  <a:pt x="11167" y="10006"/>
                </a:cubicBezTo>
                <a:cubicBezTo>
                  <a:pt x="11166" y="9997"/>
                  <a:pt x="11166" y="9990"/>
                  <a:pt x="11166" y="9990"/>
                </a:cubicBezTo>
                <a:cubicBezTo>
                  <a:pt x="11166" y="9990"/>
                  <a:pt x="11166" y="9990"/>
                  <a:pt x="11166" y="9988"/>
                </a:cubicBezTo>
                <a:cubicBezTo>
                  <a:pt x="11166" y="9986"/>
                  <a:pt x="11166" y="9982"/>
                  <a:pt x="11166" y="9974"/>
                </a:cubicBezTo>
                <a:lnTo>
                  <a:pt x="11166" y="9959"/>
                </a:lnTo>
                <a:cubicBezTo>
                  <a:pt x="11161" y="9952"/>
                  <a:pt x="11157" y="9948"/>
                  <a:pt x="11154" y="9944"/>
                </a:cubicBezTo>
                <a:cubicBezTo>
                  <a:pt x="11150" y="9941"/>
                  <a:pt x="11148" y="9937"/>
                  <a:pt x="11148" y="9930"/>
                </a:cubicBezTo>
                <a:lnTo>
                  <a:pt x="11122" y="9886"/>
                </a:lnTo>
                <a:cubicBezTo>
                  <a:pt x="11122" y="9886"/>
                  <a:pt x="11122" y="9871"/>
                  <a:pt x="11122" y="9857"/>
                </a:cubicBezTo>
                <a:cubicBezTo>
                  <a:pt x="11122" y="9827"/>
                  <a:pt x="11122" y="9813"/>
                  <a:pt x="11122" y="9798"/>
                </a:cubicBezTo>
                <a:lnTo>
                  <a:pt x="11131" y="9768"/>
                </a:lnTo>
                <a:cubicBezTo>
                  <a:pt x="11131" y="9768"/>
                  <a:pt x="11131" y="9761"/>
                  <a:pt x="11132" y="9751"/>
                </a:cubicBezTo>
                <a:cubicBezTo>
                  <a:pt x="11133" y="9742"/>
                  <a:pt x="11135" y="9731"/>
                  <a:pt x="11140" y="9724"/>
                </a:cubicBezTo>
                <a:cubicBezTo>
                  <a:pt x="11144" y="9724"/>
                  <a:pt x="11144" y="9720"/>
                  <a:pt x="11144" y="9717"/>
                </a:cubicBezTo>
                <a:cubicBezTo>
                  <a:pt x="11144" y="9713"/>
                  <a:pt x="11144" y="9710"/>
                  <a:pt x="11148" y="9710"/>
                </a:cubicBezTo>
                <a:cubicBezTo>
                  <a:pt x="11166" y="9695"/>
                  <a:pt x="11157" y="9694"/>
                  <a:pt x="11174" y="9694"/>
                </a:cubicBezTo>
                <a:cubicBezTo>
                  <a:pt x="11183" y="9694"/>
                  <a:pt x="11200" y="9710"/>
                  <a:pt x="11208" y="9710"/>
                </a:cubicBezTo>
                <a:lnTo>
                  <a:pt x="11225" y="9650"/>
                </a:lnTo>
                <a:cubicBezTo>
                  <a:pt x="11217" y="9665"/>
                  <a:pt x="11217" y="9665"/>
                  <a:pt x="11200" y="9665"/>
                </a:cubicBezTo>
                <a:cubicBezTo>
                  <a:pt x="11183" y="9665"/>
                  <a:pt x="11183" y="9666"/>
                  <a:pt x="11174" y="9680"/>
                </a:cubicBezTo>
                <a:cubicBezTo>
                  <a:pt x="11165" y="9695"/>
                  <a:pt x="11157" y="9694"/>
                  <a:pt x="11157" y="9694"/>
                </a:cubicBezTo>
                <a:cubicBezTo>
                  <a:pt x="11153" y="9694"/>
                  <a:pt x="11151" y="9694"/>
                  <a:pt x="11149" y="9694"/>
                </a:cubicBezTo>
                <a:cubicBezTo>
                  <a:pt x="11148" y="9694"/>
                  <a:pt x="11148" y="9694"/>
                  <a:pt x="11148" y="9694"/>
                </a:cubicBezTo>
                <a:cubicBezTo>
                  <a:pt x="11148" y="9694"/>
                  <a:pt x="11146" y="9694"/>
                  <a:pt x="11143" y="9694"/>
                </a:cubicBezTo>
                <a:cubicBezTo>
                  <a:pt x="11140" y="9694"/>
                  <a:pt x="11135" y="9694"/>
                  <a:pt x="11131" y="9694"/>
                </a:cubicBezTo>
                <a:lnTo>
                  <a:pt x="11122" y="9680"/>
                </a:lnTo>
                <a:cubicBezTo>
                  <a:pt x="11122" y="9680"/>
                  <a:pt x="11122" y="9680"/>
                  <a:pt x="11114" y="9680"/>
                </a:cubicBezTo>
                <a:cubicBezTo>
                  <a:pt x="11105" y="9680"/>
                  <a:pt x="11097" y="9694"/>
                  <a:pt x="11097" y="9694"/>
                </a:cubicBezTo>
                <a:cubicBezTo>
                  <a:pt x="11088" y="9694"/>
                  <a:pt x="11084" y="9694"/>
                  <a:pt x="11082" y="9694"/>
                </a:cubicBezTo>
                <a:cubicBezTo>
                  <a:pt x="11080" y="9694"/>
                  <a:pt x="11080" y="9694"/>
                  <a:pt x="11080" y="9694"/>
                </a:cubicBezTo>
                <a:cubicBezTo>
                  <a:pt x="11080" y="9694"/>
                  <a:pt x="11077" y="9694"/>
                  <a:pt x="11074" y="9694"/>
                </a:cubicBezTo>
                <a:cubicBezTo>
                  <a:pt x="11071" y="9694"/>
                  <a:pt x="11067" y="9694"/>
                  <a:pt x="11063" y="9694"/>
                </a:cubicBezTo>
                <a:cubicBezTo>
                  <a:pt x="11063" y="9702"/>
                  <a:pt x="11058" y="9706"/>
                  <a:pt x="11054" y="9708"/>
                </a:cubicBezTo>
                <a:cubicBezTo>
                  <a:pt x="11050" y="9710"/>
                  <a:pt x="11045" y="9710"/>
                  <a:pt x="11045" y="9710"/>
                </a:cubicBezTo>
                <a:cubicBezTo>
                  <a:pt x="11045" y="9710"/>
                  <a:pt x="11045" y="9710"/>
                  <a:pt x="11044" y="9710"/>
                </a:cubicBezTo>
                <a:cubicBezTo>
                  <a:pt x="11043" y="9710"/>
                  <a:pt x="11041" y="9710"/>
                  <a:pt x="11037" y="9710"/>
                </a:cubicBezTo>
                <a:cubicBezTo>
                  <a:pt x="11037" y="9717"/>
                  <a:pt x="11039" y="9721"/>
                  <a:pt x="11040" y="9725"/>
                </a:cubicBezTo>
                <a:cubicBezTo>
                  <a:pt x="11041" y="9728"/>
                  <a:pt x="11041" y="9732"/>
                  <a:pt x="11037" y="9739"/>
                </a:cubicBezTo>
                <a:cubicBezTo>
                  <a:pt x="11032" y="9739"/>
                  <a:pt x="11026" y="9739"/>
                  <a:pt x="11020" y="9739"/>
                </a:cubicBezTo>
                <a:cubicBezTo>
                  <a:pt x="11015" y="9739"/>
                  <a:pt x="11011" y="9739"/>
                  <a:pt x="11011" y="9739"/>
                </a:cubicBezTo>
                <a:cubicBezTo>
                  <a:pt x="11006" y="9746"/>
                  <a:pt x="11004" y="9750"/>
                  <a:pt x="11003" y="9751"/>
                </a:cubicBezTo>
                <a:cubicBezTo>
                  <a:pt x="11002" y="9753"/>
                  <a:pt x="11002" y="9753"/>
                  <a:pt x="11002" y="9753"/>
                </a:cubicBezTo>
                <a:cubicBezTo>
                  <a:pt x="10998" y="9768"/>
                  <a:pt x="10996" y="9775"/>
                  <a:pt x="10994" y="9779"/>
                </a:cubicBezTo>
                <a:cubicBezTo>
                  <a:pt x="10993" y="9782"/>
                  <a:pt x="10993" y="9783"/>
                  <a:pt x="10993" y="9783"/>
                </a:cubicBezTo>
                <a:cubicBezTo>
                  <a:pt x="10989" y="9783"/>
                  <a:pt x="10987" y="9783"/>
                  <a:pt x="10986" y="9783"/>
                </a:cubicBezTo>
                <a:cubicBezTo>
                  <a:pt x="10985" y="9783"/>
                  <a:pt x="10985" y="9783"/>
                  <a:pt x="10985" y="9783"/>
                </a:cubicBezTo>
                <a:cubicBezTo>
                  <a:pt x="10981" y="9805"/>
                  <a:pt x="10979" y="9816"/>
                  <a:pt x="10978" y="9822"/>
                </a:cubicBezTo>
                <a:cubicBezTo>
                  <a:pt x="10977" y="9827"/>
                  <a:pt x="10977" y="9827"/>
                  <a:pt x="10977" y="9827"/>
                </a:cubicBezTo>
                <a:cubicBezTo>
                  <a:pt x="10977" y="9835"/>
                  <a:pt x="10977" y="9838"/>
                  <a:pt x="10977" y="9840"/>
                </a:cubicBezTo>
                <a:cubicBezTo>
                  <a:pt x="10977" y="9841"/>
                  <a:pt x="10977" y="9842"/>
                  <a:pt x="10977" y="9842"/>
                </a:cubicBezTo>
                <a:cubicBezTo>
                  <a:pt x="10968" y="9856"/>
                  <a:pt x="10964" y="9864"/>
                  <a:pt x="10962" y="9867"/>
                </a:cubicBezTo>
                <a:cubicBezTo>
                  <a:pt x="10960" y="9871"/>
                  <a:pt x="10960" y="9871"/>
                  <a:pt x="10960" y="9871"/>
                </a:cubicBezTo>
                <a:cubicBezTo>
                  <a:pt x="10955" y="9878"/>
                  <a:pt x="10953" y="9882"/>
                  <a:pt x="10952" y="9884"/>
                </a:cubicBezTo>
                <a:cubicBezTo>
                  <a:pt x="10951" y="9886"/>
                  <a:pt x="10951" y="9886"/>
                  <a:pt x="10951" y="9886"/>
                </a:cubicBezTo>
                <a:cubicBezTo>
                  <a:pt x="10951" y="9886"/>
                  <a:pt x="10951" y="9886"/>
                  <a:pt x="10952" y="9888"/>
                </a:cubicBezTo>
                <a:cubicBezTo>
                  <a:pt x="10953" y="9889"/>
                  <a:pt x="10955" y="9893"/>
                  <a:pt x="10960" y="9900"/>
                </a:cubicBezTo>
                <a:lnTo>
                  <a:pt x="10960" y="9916"/>
                </a:lnTo>
                <a:cubicBezTo>
                  <a:pt x="10955" y="9923"/>
                  <a:pt x="10953" y="9926"/>
                  <a:pt x="10952" y="9928"/>
                </a:cubicBezTo>
                <a:cubicBezTo>
                  <a:pt x="10951" y="9930"/>
                  <a:pt x="10951" y="9930"/>
                  <a:pt x="10951" y="9930"/>
                </a:cubicBezTo>
                <a:cubicBezTo>
                  <a:pt x="10955" y="9945"/>
                  <a:pt x="10957" y="9952"/>
                  <a:pt x="10958" y="9956"/>
                </a:cubicBezTo>
                <a:cubicBezTo>
                  <a:pt x="10959" y="9959"/>
                  <a:pt x="10960" y="9959"/>
                  <a:pt x="10960" y="9959"/>
                </a:cubicBezTo>
                <a:cubicBezTo>
                  <a:pt x="10968" y="9952"/>
                  <a:pt x="10973" y="9949"/>
                  <a:pt x="10975" y="9947"/>
                </a:cubicBezTo>
                <a:cubicBezTo>
                  <a:pt x="10977" y="9945"/>
                  <a:pt x="10977" y="9945"/>
                  <a:pt x="10977" y="9945"/>
                </a:cubicBezTo>
                <a:cubicBezTo>
                  <a:pt x="10981" y="9960"/>
                  <a:pt x="10983" y="9967"/>
                  <a:pt x="10984" y="9970"/>
                </a:cubicBezTo>
                <a:cubicBezTo>
                  <a:pt x="10985" y="9974"/>
                  <a:pt x="10985" y="9974"/>
                  <a:pt x="10985" y="9974"/>
                </a:cubicBezTo>
                <a:cubicBezTo>
                  <a:pt x="10981" y="9989"/>
                  <a:pt x="10979" y="9997"/>
                  <a:pt x="10978" y="10000"/>
                </a:cubicBezTo>
                <a:cubicBezTo>
                  <a:pt x="10977" y="10004"/>
                  <a:pt x="10977" y="10004"/>
                  <a:pt x="10977" y="10004"/>
                </a:cubicBezTo>
                <a:cubicBezTo>
                  <a:pt x="10977" y="10004"/>
                  <a:pt x="10974" y="10008"/>
                  <a:pt x="10971" y="10012"/>
                </a:cubicBezTo>
                <a:cubicBezTo>
                  <a:pt x="10968" y="10015"/>
                  <a:pt x="10964" y="10019"/>
                  <a:pt x="10960" y="10019"/>
                </a:cubicBezTo>
                <a:lnTo>
                  <a:pt x="10951" y="10004"/>
                </a:lnTo>
                <a:cubicBezTo>
                  <a:pt x="10947" y="9989"/>
                  <a:pt x="10945" y="9982"/>
                  <a:pt x="10943" y="9978"/>
                </a:cubicBezTo>
                <a:cubicBezTo>
                  <a:pt x="10942" y="9974"/>
                  <a:pt x="10942" y="9974"/>
                  <a:pt x="10942" y="9974"/>
                </a:cubicBezTo>
                <a:cubicBezTo>
                  <a:pt x="10942" y="9967"/>
                  <a:pt x="10942" y="9963"/>
                  <a:pt x="10942" y="9961"/>
                </a:cubicBezTo>
                <a:cubicBezTo>
                  <a:pt x="10942" y="9959"/>
                  <a:pt x="10942" y="9959"/>
                  <a:pt x="10942" y="9959"/>
                </a:cubicBezTo>
                <a:cubicBezTo>
                  <a:pt x="10942" y="9952"/>
                  <a:pt x="10942" y="9949"/>
                  <a:pt x="10942" y="9947"/>
                </a:cubicBezTo>
                <a:cubicBezTo>
                  <a:pt x="10942" y="9945"/>
                  <a:pt x="10942" y="9945"/>
                  <a:pt x="10942" y="9945"/>
                </a:cubicBezTo>
                <a:cubicBezTo>
                  <a:pt x="10929" y="9952"/>
                  <a:pt x="10923" y="9956"/>
                  <a:pt x="10920" y="9957"/>
                </a:cubicBezTo>
                <a:cubicBezTo>
                  <a:pt x="10916" y="9959"/>
                  <a:pt x="10916" y="9959"/>
                  <a:pt x="10916" y="9959"/>
                </a:cubicBezTo>
                <a:cubicBezTo>
                  <a:pt x="10916" y="9952"/>
                  <a:pt x="10916" y="9949"/>
                  <a:pt x="10916" y="9947"/>
                </a:cubicBezTo>
                <a:cubicBezTo>
                  <a:pt x="10916" y="9945"/>
                  <a:pt x="10916" y="9945"/>
                  <a:pt x="10916" y="9945"/>
                </a:cubicBezTo>
                <a:lnTo>
                  <a:pt x="10908" y="9930"/>
                </a:lnTo>
                <a:cubicBezTo>
                  <a:pt x="10908" y="9923"/>
                  <a:pt x="10905" y="9915"/>
                  <a:pt x="10903" y="9910"/>
                </a:cubicBezTo>
                <a:cubicBezTo>
                  <a:pt x="10901" y="9904"/>
                  <a:pt x="10899" y="9900"/>
                  <a:pt x="10899" y="9900"/>
                </a:cubicBezTo>
                <a:cubicBezTo>
                  <a:pt x="10891" y="9878"/>
                  <a:pt x="10886" y="9868"/>
                  <a:pt x="10884" y="9862"/>
                </a:cubicBezTo>
                <a:cubicBezTo>
                  <a:pt x="10882" y="9857"/>
                  <a:pt x="10882" y="9857"/>
                  <a:pt x="10882" y="9857"/>
                </a:cubicBezTo>
                <a:cubicBezTo>
                  <a:pt x="10882" y="9857"/>
                  <a:pt x="10882" y="9857"/>
                  <a:pt x="10883" y="9857"/>
                </a:cubicBezTo>
                <a:cubicBezTo>
                  <a:pt x="10884" y="9857"/>
                  <a:pt x="10886" y="9857"/>
                  <a:pt x="10890" y="9857"/>
                </a:cubicBezTo>
                <a:cubicBezTo>
                  <a:pt x="10890" y="9849"/>
                  <a:pt x="10890" y="9846"/>
                  <a:pt x="10891" y="9842"/>
                </a:cubicBezTo>
                <a:cubicBezTo>
                  <a:pt x="10892" y="9839"/>
                  <a:pt x="10895" y="9835"/>
                  <a:pt x="10899" y="9827"/>
                </a:cubicBezTo>
                <a:cubicBezTo>
                  <a:pt x="10899" y="9820"/>
                  <a:pt x="10903" y="9809"/>
                  <a:pt x="10908" y="9799"/>
                </a:cubicBezTo>
                <a:cubicBezTo>
                  <a:pt x="10912" y="9790"/>
                  <a:pt x="10916" y="9783"/>
                  <a:pt x="10916" y="9783"/>
                </a:cubicBezTo>
                <a:cubicBezTo>
                  <a:pt x="10921" y="9760"/>
                  <a:pt x="10923" y="9750"/>
                  <a:pt x="10924" y="9745"/>
                </a:cubicBezTo>
                <a:cubicBezTo>
                  <a:pt x="10925" y="9739"/>
                  <a:pt x="10925" y="9739"/>
                  <a:pt x="10925" y="9739"/>
                </a:cubicBezTo>
                <a:cubicBezTo>
                  <a:pt x="10933" y="9724"/>
                  <a:pt x="10938" y="9717"/>
                  <a:pt x="10940" y="9713"/>
                </a:cubicBezTo>
                <a:cubicBezTo>
                  <a:pt x="10942" y="9710"/>
                  <a:pt x="10942" y="9710"/>
                  <a:pt x="10942" y="9710"/>
                </a:cubicBezTo>
                <a:cubicBezTo>
                  <a:pt x="10946" y="9695"/>
                  <a:pt x="10949" y="9688"/>
                  <a:pt x="10950" y="9684"/>
                </a:cubicBezTo>
                <a:cubicBezTo>
                  <a:pt x="10951" y="9681"/>
                  <a:pt x="10951" y="9680"/>
                  <a:pt x="10951" y="9680"/>
                </a:cubicBezTo>
                <a:cubicBezTo>
                  <a:pt x="10959" y="9658"/>
                  <a:pt x="10964" y="9647"/>
                  <a:pt x="10966" y="9641"/>
                </a:cubicBezTo>
                <a:cubicBezTo>
                  <a:pt x="10968" y="9636"/>
                  <a:pt x="10968" y="9636"/>
                  <a:pt x="10968" y="9636"/>
                </a:cubicBezTo>
                <a:cubicBezTo>
                  <a:pt x="10977" y="9621"/>
                  <a:pt x="10981" y="9613"/>
                  <a:pt x="10983" y="9610"/>
                </a:cubicBezTo>
                <a:cubicBezTo>
                  <a:pt x="10985" y="9606"/>
                  <a:pt x="10985" y="9606"/>
                  <a:pt x="10985" y="9606"/>
                </a:cubicBezTo>
                <a:cubicBezTo>
                  <a:pt x="10998" y="9606"/>
                  <a:pt x="11005" y="9606"/>
                  <a:pt x="11008" y="9606"/>
                </a:cubicBezTo>
                <a:cubicBezTo>
                  <a:pt x="11011" y="9606"/>
                  <a:pt x="11011" y="9606"/>
                  <a:pt x="11011" y="9606"/>
                </a:cubicBezTo>
                <a:lnTo>
                  <a:pt x="11028" y="9620"/>
                </a:lnTo>
                <a:cubicBezTo>
                  <a:pt x="11032" y="9613"/>
                  <a:pt x="11037" y="9606"/>
                  <a:pt x="11040" y="9600"/>
                </a:cubicBezTo>
                <a:cubicBezTo>
                  <a:pt x="11043" y="9595"/>
                  <a:pt x="11045" y="9591"/>
                  <a:pt x="11045" y="9591"/>
                </a:cubicBezTo>
                <a:cubicBezTo>
                  <a:pt x="11062" y="9584"/>
                  <a:pt x="11071" y="9580"/>
                  <a:pt x="11075" y="9578"/>
                </a:cubicBezTo>
                <a:cubicBezTo>
                  <a:pt x="11080" y="9577"/>
                  <a:pt x="11080" y="9577"/>
                  <a:pt x="11080" y="9577"/>
                </a:cubicBezTo>
                <a:cubicBezTo>
                  <a:pt x="11084" y="9577"/>
                  <a:pt x="11086" y="9577"/>
                  <a:pt x="11087" y="9577"/>
                </a:cubicBezTo>
                <a:cubicBezTo>
                  <a:pt x="11088" y="9577"/>
                  <a:pt x="11088" y="9577"/>
                  <a:pt x="11088" y="9577"/>
                </a:cubicBezTo>
                <a:cubicBezTo>
                  <a:pt x="11101" y="9584"/>
                  <a:pt x="11108" y="9588"/>
                  <a:pt x="11111" y="9590"/>
                </a:cubicBezTo>
                <a:cubicBezTo>
                  <a:pt x="11114" y="9591"/>
                  <a:pt x="11114" y="9591"/>
                  <a:pt x="11114" y="9591"/>
                </a:cubicBezTo>
                <a:cubicBezTo>
                  <a:pt x="11131" y="9591"/>
                  <a:pt x="11131" y="9591"/>
                  <a:pt x="11131" y="9591"/>
                </a:cubicBezTo>
                <a:cubicBezTo>
                  <a:pt x="11165" y="9591"/>
                  <a:pt x="11166" y="9591"/>
                  <a:pt x="11166" y="9591"/>
                </a:cubicBezTo>
                <a:cubicBezTo>
                  <a:pt x="11191" y="9569"/>
                  <a:pt x="11204" y="9558"/>
                  <a:pt x="11210" y="9552"/>
                </a:cubicBezTo>
                <a:cubicBezTo>
                  <a:pt x="11217" y="9547"/>
                  <a:pt x="11217" y="9547"/>
                  <a:pt x="11217" y="9547"/>
                </a:cubicBezTo>
                <a:cubicBezTo>
                  <a:pt x="11239" y="9468"/>
                  <a:pt x="11264" y="9391"/>
                  <a:pt x="11292" y="9316"/>
                </a:cubicBezTo>
                <a:cubicBezTo>
                  <a:pt x="11293" y="9315"/>
                  <a:pt x="11294" y="9313"/>
                  <a:pt x="11294" y="9311"/>
                </a:cubicBezTo>
                <a:cubicBezTo>
                  <a:pt x="11303" y="9274"/>
                  <a:pt x="11307" y="9256"/>
                  <a:pt x="11309" y="9247"/>
                </a:cubicBezTo>
                <a:cubicBezTo>
                  <a:pt x="11312" y="9238"/>
                  <a:pt x="11312" y="9238"/>
                  <a:pt x="11312" y="9238"/>
                </a:cubicBezTo>
                <a:cubicBezTo>
                  <a:pt x="11338" y="9223"/>
                  <a:pt x="11350" y="9216"/>
                  <a:pt x="11357" y="9212"/>
                </a:cubicBezTo>
                <a:cubicBezTo>
                  <a:pt x="11363" y="9208"/>
                  <a:pt x="11363" y="9209"/>
                  <a:pt x="11363" y="9209"/>
                </a:cubicBezTo>
                <a:cubicBezTo>
                  <a:pt x="11363" y="9209"/>
                  <a:pt x="11371" y="9205"/>
                  <a:pt x="11381" y="9201"/>
                </a:cubicBezTo>
                <a:cubicBezTo>
                  <a:pt x="11391" y="9197"/>
                  <a:pt x="11402" y="9193"/>
                  <a:pt x="11406" y="9193"/>
                </a:cubicBezTo>
                <a:cubicBezTo>
                  <a:pt x="11410" y="9186"/>
                  <a:pt x="11425" y="9164"/>
                  <a:pt x="11439" y="9143"/>
                </a:cubicBezTo>
                <a:cubicBezTo>
                  <a:pt x="11453" y="9123"/>
                  <a:pt x="11466" y="9105"/>
                  <a:pt x="11466" y="9105"/>
                </a:cubicBezTo>
                <a:cubicBezTo>
                  <a:pt x="11470" y="9105"/>
                  <a:pt x="11473" y="9105"/>
                  <a:pt x="11474" y="9105"/>
                </a:cubicBezTo>
                <a:cubicBezTo>
                  <a:pt x="11475" y="9105"/>
                  <a:pt x="11475" y="9105"/>
                  <a:pt x="11475" y="9105"/>
                </a:cubicBezTo>
                <a:cubicBezTo>
                  <a:pt x="11462" y="9142"/>
                  <a:pt x="11455" y="9160"/>
                  <a:pt x="11452" y="9170"/>
                </a:cubicBezTo>
                <a:cubicBezTo>
                  <a:pt x="11449" y="9179"/>
                  <a:pt x="11449" y="9179"/>
                  <a:pt x="11449" y="9179"/>
                </a:cubicBezTo>
                <a:cubicBezTo>
                  <a:pt x="11449" y="9201"/>
                  <a:pt x="11449" y="9212"/>
                  <a:pt x="11449" y="9218"/>
                </a:cubicBezTo>
                <a:cubicBezTo>
                  <a:pt x="11449" y="9223"/>
                  <a:pt x="11449" y="9223"/>
                  <a:pt x="11449" y="9223"/>
                </a:cubicBezTo>
                <a:cubicBezTo>
                  <a:pt x="11449" y="9237"/>
                  <a:pt x="11449" y="9245"/>
                  <a:pt x="11449" y="9249"/>
                </a:cubicBezTo>
                <a:cubicBezTo>
                  <a:pt x="11449" y="9252"/>
                  <a:pt x="11449" y="9252"/>
                  <a:pt x="11449" y="9252"/>
                </a:cubicBezTo>
                <a:cubicBezTo>
                  <a:pt x="11453" y="9282"/>
                  <a:pt x="11455" y="9296"/>
                  <a:pt x="11456" y="9303"/>
                </a:cubicBezTo>
                <a:cubicBezTo>
                  <a:pt x="11457" y="9311"/>
                  <a:pt x="11457" y="9311"/>
                  <a:pt x="11457" y="9311"/>
                </a:cubicBezTo>
                <a:cubicBezTo>
                  <a:pt x="11462" y="9318"/>
                  <a:pt x="11464" y="9322"/>
                  <a:pt x="11465" y="9324"/>
                </a:cubicBezTo>
                <a:cubicBezTo>
                  <a:pt x="11466" y="9326"/>
                  <a:pt x="11466" y="9326"/>
                  <a:pt x="11466" y="9326"/>
                </a:cubicBezTo>
                <a:lnTo>
                  <a:pt x="11217" y="10888"/>
                </a:lnTo>
                <a:cubicBezTo>
                  <a:pt x="11221" y="10896"/>
                  <a:pt x="11223" y="10900"/>
                  <a:pt x="11224" y="10901"/>
                </a:cubicBezTo>
                <a:cubicBezTo>
                  <a:pt x="11225" y="10903"/>
                  <a:pt x="11225" y="10903"/>
                  <a:pt x="11225" y="10903"/>
                </a:cubicBezTo>
                <a:lnTo>
                  <a:pt x="11217" y="11153"/>
                </a:lnTo>
                <a:cubicBezTo>
                  <a:pt x="11212" y="11168"/>
                  <a:pt x="11210" y="11175"/>
                  <a:pt x="11209" y="11179"/>
                </a:cubicBezTo>
                <a:cubicBezTo>
                  <a:pt x="11208" y="11183"/>
                  <a:pt x="11208" y="11183"/>
                  <a:pt x="11208" y="11183"/>
                </a:cubicBezTo>
                <a:cubicBezTo>
                  <a:pt x="11217" y="11190"/>
                  <a:pt x="11221" y="11194"/>
                  <a:pt x="11223" y="11196"/>
                </a:cubicBezTo>
                <a:cubicBezTo>
                  <a:pt x="11225" y="11198"/>
                  <a:pt x="11225" y="11198"/>
                  <a:pt x="11225" y="11198"/>
                </a:cubicBezTo>
                <a:lnTo>
                  <a:pt x="11225" y="11227"/>
                </a:lnTo>
                <a:cubicBezTo>
                  <a:pt x="11225" y="11235"/>
                  <a:pt x="11223" y="11242"/>
                  <a:pt x="11221" y="11248"/>
                </a:cubicBezTo>
                <a:cubicBezTo>
                  <a:pt x="11219" y="11253"/>
                  <a:pt x="11217" y="11257"/>
                  <a:pt x="11217" y="11257"/>
                </a:cubicBezTo>
                <a:lnTo>
                  <a:pt x="11810" y="9328"/>
                </a:lnTo>
                <a:cubicBezTo>
                  <a:pt x="11810" y="9328"/>
                  <a:pt x="11810" y="9283"/>
                  <a:pt x="11810" y="9269"/>
                </a:cubicBezTo>
                <a:cubicBezTo>
                  <a:pt x="11810" y="9239"/>
                  <a:pt x="11810" y="9225"/>
                  <a:pt x="11810" y="9225"/>
                </a:cubicBezTo>
                <a:cubicBezTo>
                  <a:pt x="11810" y="9225"/>
                  <a:pt x="11805" y="9225"/>
                  <a:pt x="11800" y="9225"/>
                </a:cubicBezTo>
                <a:cubicBezTo>
                  <a:pt x="11795" y="9225"/>
                  <a:pt x="11789" y="9225"/>
                  <a:pt x="11784" y="9225"/>
                </a:cubicBezTo>
                <a:cubicBezTo>
                  <a:pt x="11780" y="9218"/>
                  <a:pt x="11780" y="9206"/>
                  <a:pt x="11781" y="9197"/>
                </a:cubicBezTo>
                <a:cubicBezTo>
                  <a:pt x="11782" y="9188"/>
                  <a:pt x="11784" y="9180"/>
                  <a:pt x="11784" y="9180"/>
                </a:cubicBezTo>
                <a:cubicBezTo>
                  <a:pt x="11784" y="9180"/>
                  <a:pt x="11785" y="9176"/>
                  <a:pt x="11786" y="9170"/>
                </a:cubicBezTo>
                <a:cubicBezTo>
                  <a:pt x="11788" y="9164"/>
                  <a:pt x="11789" y="9157"/>
                  <a:pt x="11790" y="9150"/>
                </a:cubicBezTo>
                <a:cubicBezTo>
                  <a:pt x="11787" y="9150"/>
                  <a:pt x="11766" y="9149"/>
                  <a:pt x="11758" y="9135"/>
                </a:cubicBezTo>
                <a:cubicBezTo>
                  <a:pt x="11750" y="9121"/>
                  <a:pt x="11758" y="9092"/>
                  <a:pt x="11758" y="9092"/>
                </a:cubicBezTo>
                <a:cubicBezTo>
                  <a:pt x="11758" y="9092"/>
                  <a:pt x="11765" y="9084"/>
                  <a:pt x="11771" y="9075"/>
                </a:cubicBezTo>
                <a:cubicBezTo>
                  <a:pt x="11778" y="9066"/>
                  <a:pt x="11784" y="9055"/>
                  <a:pt x="11784" y="9048"/>
                </a:cubicBezTo>
                <a:cubicBezTo>
                  <a:pt x="11789" y="9048"/>
                  <a:pt x="11784" y="9044"/>
                  <a:pt x="11778" y="9038"/>
                </a:cubicBezTo>
                <a:cubicBezTo>
                  <a:pt x="11771" y="9033"/>
                  <a:pt x="11763" y="9025"/>
                  <a:pt x="11758" y="9018"/>
                </a:cubicBezTo>
                <a:cubicBezTo>
                  <a:pt x="11750" y="9010"/>
                  <a:pt x="11752" y="8996"/>
                  <a:pt x="11756" y="8983"/>
                </a:cubicBezTo>
                <a:cubicBezTo>
                  <a:pt x="11761" y="8970"/>
                  <a:pt x="11767" y="8959"/>
                  <a:pt x="11767" y="8959"/>
                </a:cubicBezTo>
                <a:cubicBezTo>
                  <a:pt x="11767" y="8959"/>
                  <a:pt x="11767" y="8930"/>
                  <a:pt x="11776" y="8916"/>
                </a:cubicBezTo>
                <a:cubicBezTo>
                  <a:pt x="11784" y="8901"/>
                  <a:pt x="11741" y="8930"/>
                  <a:pt x="11732" y="8916"/>
                </a:cubicBezTo>
                <a:cubicBezTo>
                  <a:pt x="11732" y="8901"/>
                  <a:pt x="11739" y="8883"/>
                  <a:pt x="11745" y="8868"/>
                </a:cubicBezTo>
                <a:cubicBezTo>
                  <a:pt x="11752" y="8853"/>
                  <a:pt x="11758" y="8842"/>
                  <a:pt x="11758" y="8842"/>
                </a:cubicBezTo>
                <a:cubicBezTo>
                  <a:pt x="11758" y="8834"/>
                  <a:pt x="11758" y="8827"/>
                  <a:pt x="11758" y="8821"/>
                </a:cubicBezTo>
                <a:cubicBezTo>
                  <a:pt x="11758" y="8816"/>
                  <a:pt x="11758" y="8812"/>
                  <a:pt x="11758" y="8812"/>
                </a:cubicBezTo>
                <a:lnTo>
                  <a:pt x="11724" y="8857"/>
                </a:lnTo>
                <a:cubicBezTo>
                  <a:pt x="11720" y="8849"/>
                  <a:pt x="11713" y="8835"/>
                  <a:pt x="11708" y="8822"/>
                </a:cubicBezTo>
                <a:cubicBezTo>
                  <a:pt x="11703" y="8809"/>
                  <a:pt x="11699" y="8798"/>
                  <a:pt x="11699" y="8798"/>
                </a:cubicBezTo>
                <a:cubicBezTo>
                  <a:pt x="11699" y="8798"/>
                  <a:pt x="11699" y="8798"/>
                  <a:pt x="11703" y="8789"/>
                </a:cubicBezTo>
                <a:cubicBezTo>
                  <a:pt x="11707" y="8779"/>
                  <a:pt x="11715" y="8761"/>
                  <a:pt x="11732" y="8724"/>
                </a:cubicBezTo>
                <a:cubicBezTo>
                  <a:pt x="11732" y="8724"/>
                  <a:pt x="11733" y="8724"/>
                  <a:pt x="11730" y="8722"/>
                </a:cubicBezTo>
                <a:cubicBezTo>
                  <a:pt x="11726" y="8721"/>
                  <a:pt x="11720" y="8717"/>
                  <a:pt x="11707" y="8710"/>
                </a:cubicBezTo>
                <a:cubicBezTo>
                  <a:pt x="11707" y="8710"/>
                  <a:pt x="11707" y="8710"/>
                  <a:pt x="11706" y="8708"/>
                </a:cubicBezTo>
                <a:cubicBezTo>
                  <a:pt x="11705" y="8706"/>
                  <a:pt x="11703" y="8702"/>
                  <a:pt x="11699" y="8694"/>
                </a:cubicBezTo>
                <a:cubicBezTo>
                  <a:pt x="11699" y="8694"/>
                  <a:pt x="11698" y="8695"/>
                  <a:pt x="11700" y="8687"/>
                </a:cubicBezTo>
                <a:cubicBezTo>
                  <a:pt x="11702" y="8680"/>
                  <a:pt x="11707" y="8665"/>
                  <a:pt x="11715" y="8636"/>
                </a:cubicBezTo>
                <a:cubicBezTo>
                  <a:pt x="11715" y="8636"/>
                  <a:pt x="11715" y="8636"/>
                  <a:pt x="11716" y="8631"/>
                </a:cubicBezTo>
                <a:cubicBezTo>
                  <a:pt x="11717" y="8625"/>
                  <a:pt x="11720" y="8614"/>
                  <a:pt x="11724" y="8592"/>
                </a:cubicBezTo>
                <a:cubicBezTo>
                  <a:pt x="11724" y="8592"/>
                  <a:pt x="11720" y="8600"/>
                  <a:pt x="11714" y="8607"/>
                </a:cubicBezTo>
                <a:cubicBezTo>
                  <a:pt x="11709" y="8614"/>
                  <a:pt x="11703" y="8621"/>
                  <a:pt x="11699" y="8621"/>
                </a:cubicBezTo>
                <a:cubicBezTo>
                  <a:pt x="11699" y="8621"/>
                  <a:pt x="11699" y="8621"/>
                  <a:pt x="11695" y="8614"/>
                </a:cubicBezTo>
                <a:cubicBezTo>
                  <a:pt x="11692" y="8607"/>
                  <a:pt x="11685" y="8592"/>
                  <a:pt x="11673" y="8563"/>
                </a:cubicBezTo>
                <a:cubicBezTo>
                  <a:pt x="11673" y="8563"/>
                  <a:pt x="11673" y="8563"/>
                  <a:pt x="11674" y="8568"/>
                </a:cubicBezTo>
                <a:cubicBezTo>
                  <a:pt x="11675" y="8573"/>
                  <a:pt x="11677" y="8584"/>
                  <a:pt x="11681" y="8606"/>
                </a:cubicBezTo>
                <a:cubicBezTo>
                  <a:pt x="11681" y="8606"/>
                  <a:pt x="11681" y="8606"/>
                  <a:pt x="11677" y="8608"/>
                </a:cubicBezTo>
                <a:cubicBezTo>
                  <a:pt x="11672" y="8610"/>
                  <a:pt x="11664" y="8614"/>
                  <a:pt x="11647" y="8621"/>
                </a:cubicBezTo>
                <a:cubicBezTo>
                  <a:pt x="11647" y="8621"/>
                  <a:pt x="11645" y="8606"/>
                  <a:pt x="11642" y="8590"/>
                </a:cubicBezTo>
                <a:cubicBezTo>
                  <a:pt x="11640" y="8573"/>
                  <a:pt x="11638" y="8555"/>
                  <a:pt x="11638" y="8547"/>
                </a:cubicBezTo>
                <a:lnTo>
                  <a:pt x="11622" y="8473"/>
                </a:lnTo>
                <a:cubicBezTo>
                  <a:pt x="11622" y="8473"/>
                  <a:pt x="11621" y="8474"/>
                  <a:pt x="11622" y="8461"/>
                </a:cubicBezTo>
                <a:cubicBezTo>
                  <a:pt x="11623" y="8448"/>
                  <a:pt x="11625" y="8422"/>
                  <a:pt x="11629" y="8371"/>
                </a:cubicBezTo>
                <a:cubicBezTo>
                  <a:pt x="11629" y="8371"/>
                  <a:pt x="11621" y="8268"/>
                  <a:pt x="11613" y="8253"/>
                </a:cubicBezTo>
                <a:cubicBezTo>
                  <a:pt x="11604" y="8238"/>
                  <a:pt x="11596" y="8179"/>
                  <a:pt x="11596" y="8179"/>
                </a:cubicBezTo>
                <a:cubicBezTo>
                  <a:pt x="11596" y="8179"/>
                  <a:pt x="11596" y="8171"/>
                  <a:pt x="11598" y="8157"/>
                </a:cubicBezTo>
                <a:cubicBezTo>
                  <a:pt x="11599" y="8144"/>
                  <a:pt x="11601" y="8124"/>
                  <a:pt x="11602" y="8104"/>
                </a:cubicBezTo>
                <a:cubicBezTo>
                  <a:pt x="11594" y="8097"/>
                  <a:pt x="11586" y="8090"/>
                  <a:pt x="11579" y="8084"/>
                </a:cubicBezTo>
                <a:cubicBezTo>
                  <a:pt x="11573" y="8079"/>
                  <a:pt x="11569" y="8076"/>
                  <a:pt x="11569" y="8076"/>
                </a:cubicBezTo>
                <a:cubicBezTo>
                  <a:pt x="11569" y="8061"/>
                  <a:pt x="11560" y="8035"/>
                  <a:pt x="11551" y="8005"/>
                </a:cubicBezTo>
                <a:cubicBezTo>
                  <a:pt x="11541" y="7976"/>
                  <a:pt x="11530" y="7943"/>
                  <a:pt x="11526" y="7913"/>
                </a:cubicBezTo>
                <a:cubicBezTo>
                  <a:pt x="11517" y="7891"/>
                  <a:pt x="11504" y="7891"/>
                  <a:pt x="11494" y="7896"/>
                </a:cubicBezTo>
                <a:cubicBezTo>
                  <a:pt x="11483" y="7902"/>
                  <a:pt x="11475" y="7913"/>
                  <a:pt x="11475" y="7913"/>
                </a:cubicBezTo>
                <a:cubicBezTo>
                  <a:pt x="11475" y="7913"/>
                  <a:pt x="11468" y="7939"/>
                  <a:pt x="11460" y="7965"/>
                </a:cubicBezTo>
                <a:cubicBezTo>
                  <a:pt x="11451" y="7991"/>
                  <a:pt x="11440" y="8017"/>
                  <a:pt x="11431" y="8017"/>
                </a:cubicBezTo>
                <a:cubicBezTo>
                  <a:pt x="11423" y="8024"/>
                  <a:pt x="11412" y="8039"/>
                  <a:pt x="11404" y="8052"/>
                </a:cubicBezTo>
                <a:cubicBezTo>
                  <a:pt x="11395" y="8065"/>
                  <a:pt x="11389" y="8076"/>
                  <a:pt x="11389" y="8076"/>
                </a:cubicBezTo>
                <a:cubicBezTo>
                  <a:pt x="11389" y="8076"/>
                  <a:pt x="11378" y="8098"/>
                  <a:pt x="11364" y="8124"/>
                </a:cubicBezTo>
                <a:cubicBezTo>
                  <a:pt x="11350" y="8149"/>
                  <a:pt x="11333" y="8179"/>
                  <a:pt x="11320" y="8193"/>
                </a:cubicBezTo>
                <a:cubicBezTo>
                  <a:pt x="11312" y="8208"/>
                  <a:pt x="11309" y="8200"/>
                  <a:pt x="11308" y="8182"/>
                </a:cubicBezTo>
                <a:cubicBezTo>
                  <a:pt x="11307" y="8164"/>
                  <a:pt x="11307" y="8134"/>
                  <a:pt x="11303" y="8105"/>
                </a:cubicBezTo>
                <a:cubicBezTo>
                  <a:pt x="11303" y="8076"/>
                  <a:pt x="11297" y="8065"/>
                  <a:pt x="11290" y="8066"/>
                </a:cubicBezTo>
                <a:cubicBezTo>
                  <a:pt x="11284" y="8068"/>
                  <a:pt x="11277" y="8083"/>
                  <a:pt x="11277" y="8105"/>
                </a:cubicBezTo>
                <a:cubicBezTo>
                  <a:pt x="11286" y="8134"/>
                  <a:pt x="11226" y="8178"/>
                  <a:pt x="11209" y="8178"/>
                </a:cubicBezTo>
                <a:cubicBezTo>
                  <a:pt x="11183" y="8178"/>
                  <a:pt x="11149" y="8252"/>
                  <a:pt x="11149" y="8252"/>
                </a:cubicBezTo>
                <a:cubicBezTo>
                  <a:pt x="11149" y="8252"/>
                  <a:pt x="11149" y="8252"/>
                  <a:pt x="11146" y="8270"/>
                </a:cubicBezTo>
                <a:cubicBezTo>
                  <a:pt x="11142" y="8289"/>
                  <a:pt x="11136" y="8326"/>
                  <a:pt x="11123" y="8399"/>
                </a:cubicBezTo>
                <a:cubicBezTo>
                  <a:pt x="11123" y="8399"/>
                  <a:pt x="11123" y="8399"/>
                  <a:pt x="11114" y="8425"/>
                </a:cubicBezTo>
                <a:cubicBezTo>
                  <a:pt x="11106" y="8450"/>
                  <a:pt x="11089" y="8502"/>
                  <a:pt x="11055" y="8605"/>
                </a:cubicBezTo>
                <a:cubicBezTo>
                  <a:pt x="11055" y="8605"/>
                  <a:pt x="11029" y="8631"/>
                  <a:pt x="11002" y="8657"/>
                </a:cubicBezTo>
                <a:cubicBezTo>
                  <a:pt x="10975" y="8683"/>
                  <a:pt x="10947" y="8709"/>
                  <a:pt x="10943" y="8709"/>
                </a:cubicBezTo>
                <a:cubicBezTo>
                  <a:pt x="10938" y="8716"/>
                  <a:pt x="10932" y="8727"/>
                  <a:pt x="10925" y="8740"/>
                </a:cubicBezTo>
                <a:cubicBezTo>
                  <a:pt x="10917" y="8752"/>
                  <a:pt x="10909" y="8767"/>
                  <a:pt x="10900" y="8781"/>
                </a:cubicBezTo>
                <a:cubicBezTo>
                  <a:pt x="10883" y="8825"/>
                  <a:pt x="10866" y="8826"/>
                  <a:pt x="10857" y="8826"/>
                </a:cubicBezTo>
                <a:cubicBezTo>
                  <a:pt x="10840" y="8826"/>
                  <a:pt x="10849" y="8796"/>
                  <a:pt x="10823" y="8781"/>
                </a:cubicBezTo>
                <a:cubicBezTo>
                  <a:pt x="10815" y="8774"/>
                  <a:pt x="10804" y="8789"/>
                  <a:pt x="10795" y="8806"/>
                </a:cubicBezTo>
                <a:cubicBezTo>
                  <a:pt x="10786" y="8822"/>
                  <a:pt x="10780" y="8840"/>
                  <a:pt x="10780" y="8840"/>
                </a:cubicBezTo>
                <a:cubicBezTo>
                  <a:pt x="10780" y="8840"/>
                  <a:pt x="10780" y="8840"/>
                  <a:pt x="10775" y="8844"/>
                </a:cubicBezTo>
                <a:cubicBezTo>
                  <a:pt x="10769" y="8848"/>
                  <a:pt x="10759" y="8855"/>
                  <a:pt x="10737" y="8870"/>
                </a:cubicBezTo>
                <a:lnTo>
                  <a:pt x="10686" y="8885"/>
                </a:lnTo>
                <a:cubicBezTo>
                  <a:pt x="10681" y="8885"/>
                  <a:pt x="10671" y="8878"/>
                  <a:pt x="10660" y="8872"/>
                </a:cubicBezTo>
                <a:cubicBezTo>
                  <a:pt x="10649" y="8867"/>
                  <a:pt x="10639" y="8862"/>
                  <a:pt x="10634" y="8870"/>
                </a:cubicBezTo>
                <a:cubicBezTo>
                  <a:pt x="10634" y="8870"/>
                  <a:pt x="10608" y="8900"/>
                  <a:pt x="10608" y="8885"/>
                </a:cubicBezTo>
                <a:cubicBezTo>
                  <a:pt x="10608" y="8871"/>
                  <a:pt x="10591" y="8855"/>
                  <a:pt x="10591" y="8855"/>
                </a:cubicBezTo>
                <a:cubicBezTo>
                  <a:pt x="10591" y="8855"/>
                  <a:pt x="10472" y="8812"/>
                  <a:pt x="10454" y="8797"/>
                </a:cubicBezTo>
                <a:cubicBezTo>
                  <a:pt x="10437" y="8782"/>
                  <a:pt x="10480" y="8723"/>
                  <a:pt x="10480" y="8723"/>
                </a:cubicBezTo>
                <a:cubicBezTo>
                  <a:pt x="10480" y="8723"/>
                  <a:pt x="10489" y="8712"/>
                  <a:pt x="10496" y="8701"/>
                </a:cubicBezTo>
                <a:cubicBezTo>
                  <a:pt x="10504" y="8690"/>
                  <a:pt x="10510" y="8679"/>
                  <a:pt x="10505" y="8679"/>
                </a:cubicBezTo>
                <a:cubicBezTo>
                  <a:pt x="10505" y="8672"/>
                  <a:pt x="10497" y="8668"/>
                  <a:pt x="10485" y="8664"/>
                </a:cubicBezTo>
                <a:cubicBezTo>
                  <a:pt x="10474" y="8661"/>
                  <a:pt x="10458" y="8657"/>
                  <a:pt x="10446" y="8650"/>
                </a:cubicBezTo>
                <a:cubicBezTo>
                  <a:pt x="10433" y="8650"/>
                  <a:pt x="10422" y="8646"/>
                  <a:pt x="10415" y="8642"/>
                </a:cubicBezTo>
                <a:cubicBezTo>
                  <a:pt x="10407" y="8638"/>
                  <a:pt x="10403" y="8634"/>
                  <a:pt x="10403" y="8634"/>
                </a:cubicBezTo>
                <a:cubicBezTo>
                  <a:pt x="10403" y="8634"/>
                  <a:pt x="10403" y="8634"/>
                  <a:pt x="10399" y="8627"/>
                </a:cubicBezTo>
                <a:cubicBezTo>
                  <a:pt x="10395" y="8620"/>
                  <a:pt x="10386" y="8605"/>
                  <a:pt x="10369" y="8575"/>
                </a:cubicBezTo>
                <a:cubicBezTo>
                  <a:pt x="10369" y="8575"/>
                  <a:pt x="10369" y="8576"/>
                  <a:pt x="10368" y="8572"/>
                </a:cubicBezTo>
                <a:cubicBezTo>
                  <a:pt x="10366" y="8569"/>
                  <a:pt x="10364" y="8561"/>
                  <a:pt x="10360" y="8546"/>
                </a:cubicBezTo>
                <a:cubicBezTo>
                  <a:pt x="10360" y="8517"/>
                  <a:pt x="10343" y="8517"/>
                  <a:pt x="10317" y="8488"/>
                </a:cubicBezTo>
                <a:cubicBezTo>
                  <a:pt x="10292" y="8458"/>
                  <a:pt x="10274" y="8414"/>
                  <a:pt x="10274" y="8399"/>
                </a:cubicBezTo>
                <a:cubicBezTo>
                  <a:pt x="10274" y="8399"/>
                  <a:pt x="10240" y="8296"/>
                  <a:pt x="10232" y="8266"/>
                </a:cubicBezTo>
                <a:cubicBezTo>
                  <a:pt x="10223" y="8237"/>
                  <a:pt x="10232" y="8208"/>
                  <a:pt x="10232" y="8208"/>
                </a:cubicBezTo>
                <a:cubicBezTo>
                  <a:pt x="10232" y="8208"/>
                  <a:pt x="10238" y="8189"/>
                  <a:pt x="10245" y="8167"/>
                </a:cubicBezTo>
                <a:cubicBezTo>
                  <a:pt x="10253" y="8145"/>
                  <a:pt x="10261" y="8120"/>
                  <a:pt x="10266" y="8105"/>
                </a:cubicBezTo>
                <a:cubicBezTo>
                  <a:pt x="10266" y="8076"/>
                  <a:pt x="10274" y="8090"/>
                  <a:pt x="10283" y="8090"/>
                </a:cubicBezTo>
                <a:cubicBezTo>
                  <a:pt x="10291" y="8090"/>
                  <a:pt x="10334" y="8076"/>
                  <a:pt x="10334" y="8076"/>
                </a:cubicBezTo>
                <a:cubicBezTo>
                  <a:pt x="10338" y="8076"/>
                  <a:pt x="10334" y="8061"/>
                  <a:pt x="10329" y="8046"/>
                </a:cubicBezTo>
                <a:cubicBezTo>
                  <a:pt x="10324" y="8032"/>
                  <a:pt x="10317" y="8017"/>
                  <a:pt x="10317" y="8017"/>
                </a:cubicBezTo>
                <a:cubicBezTo>
                  <a:pt x="10317" y="8017"/>
                  <a:pt x="10317" y="8017"/>
                  <a:pt x="10320" y="8010"/>
                </a:cubicBezTo>
                <a:cubicBezTo>
                  <a:pt x="10324" y="8002"/>
                  <a:pt x="10330" y="7988"/>
                  <a:pt x="10343" y="7958"/>
                </a:cubicBezTo>
                <a:cubicBezTo>
                  <a:pt x="10343" y="7958"/>
                  <a:pt x="10347" y="7939"/>
                  <a:pt x="10350" y="7921"/>
                </a:cubicBezTo>
                <a:cubicBezTo>
                  <a:pt x="10354" y="7902"/>
                  <a:pt x="10356" y="7884"/>
                  <a:pt x="10351" y="7884"/>
                </a:cubicBezTo>
                <a:cubicBezTo>
                  <a:pt x="10347" y="7877"/>
                  <a:pt x="10345" y="7869"/>
                  <a:pt x="10344" y="7862"/>
                </a:cubicBezTo>
                <a:cubicBezTo>
                  <a:pt x="10343" y="7855"/>
                  <a:pt x="10343" y="7848"/>
                  <a:pt x="10343" y="7840"/>
                </a:cubicBezTo>
                <a:cubicBezTo>
                  <a:pt x="10334" y="7826"/>
                  <a:pt x="10317" y="7811"/>
                  <a:pt x="10309" y="7811"/>
                </a:cubicBezTo>
                <a:cubicBezTo>
                  <a:pt x="10292" y="7811"/>
                  <a:pt x="10266" y="7840"/>
                  <a:pt x="10266" y="7840"/>
                </a:cubicBezTo>
                <a:cubicBezTo>
                  <a:pt x="10266" y="7840"/>
                  <a:pt x="10261" y="7844"/>
                  <a:pt x="10255" y="7850"/>
                </a:cubicBezTo>
                <a:cubicBezTo>
                  <a:pt x="10249" y="7855"/>
                  <a:pt x="10240" y="7862"/>
                  <a:pt x="10232" y="7870"/>
                </a:cubicBezTo>
                <a:cubicBezTo>
                  <a:pt x="10227" y="7877"/>
                  <a:pt x="10225" y="7877"/>
                  <a:pt x="10222" y="7875"/>
                </a:cubicBezTo>
                <a:cubicBezTo>
                  <a:pt x="10219" y="7873"/>
                  <a:pt x="10214" y="7870"/>
                  <a:pt x="10206" y="7870"/>
                </a:cubicBezTo>
                <a:cubicBezTo>
                  <a:pt x="10189" y="7855"/>
                  <a:pt x="10197" y="7825"/>
                  <a:pt x="10197" y="7796"/>
                </a:cubicBezTo>
                <a:cubicBezTo>
                  <a:pt x="10197" y="7781"/>
                  <a:pt x="10222" y="7752"/>
                  <a:pt x="10240" y="7723"/>
                </a:cubicBezTo>
                <a:cubicBezTo>
                  <a:pt x="10244" y="7701"/>
                  <a:pt x="10238" y="7689"/>
                  <a:pt x="10230" y="7684"/>
                </a:cubicBezTo>
                <a:cubicBezTo>
                  <a:pt x="10223" y="7678"/>
                  <a:pt x="10214" y="7678"/>
                  <a:pt x="10214" y="7678"/>
                </a:cubicBezTo>
                <a:cubicBezTo>
                  <a:pt x="10214" y="7678"/>
                  <a:pt x="10214" y="7678"/>
                  <a:pt x="10209" y="7673"/>
                </a:cubicBezTo>
                <a:cubicBezTo>
                  <a:pt x="10204" y="7668"/>
                  <a:pt x="10192" y="7657"/>
                  <a:pt x="10171" y="7635"/>
                </a:cubicBezTo>
                <a:cubicBezTo>
                  <a:pt x="10171" y="7635"/>
                  <a:pt x="10171" y="7634"/>
                  <a:pt x="10175" y="7623"/>
                </a:cubicBezTo>
                <a:cubicBezTo>
                  <a:pt x="10178" y="7612"/>
                  <a:pt x="10184" y="7590"/>
                  <a:pt x="10197" y="7546"/>
                </a:cubicBezTo>
                <a:cubicBezTo>
                  <a:pt x="10197" y="7546"/>
                  <a:pt x="10197" y="7546"/>
                  <a:pt x="10196" y="7541"/>
                </a:cubicBezTo>
                <a:cubicBezTo>
                  <a:pt x="10195" y="7535"/>
                  <a:pt x="10193" y="7523"/>
                  <a:pt x="10189" y="7501"/>
                </a:cubicBezTo>
                <a:cubicBezTo>
                  <a:pt x="10189" y="7501"/>
                  <a:pt x="10223" y="7472"/>
                  <a:pt x="10223" y="7458"/>
                </a:cubicBezTo>
                <a:cubicBezTo>
                  <a:pt x="10223" y="7428"/>
                  <a:pt x="10206" y="7429"/>
                  <a:pt x="10206" y="7429"/>
                </a:cubicBezTo>
                <a:lnTo>
                  <a:pt x="10180" y="7369"/>
                </a:lnTo>
                <a:cubicBezTo>
                  <a:pt x="10180" y="7361"/>
                  <a:pt x="10186" y="7354"/>
                  <a:pt x="10193" y="7347"/>
                </a:cubicBezTo>
                <a:cubicBezTo>
                  <a:pt x="10199" y="7340"/>
                  <a:pt x="10206" y="7333"/>
                  <a:pt x="10206" y="7325"/>
                </a:cubicBezTo>
                <a:cubicBezTo>
                  <a:pt x="10210" y="7325"/>
                  <a:pt x="10217" y="7314"/>
                  <a:pt x="10222" y="7303"/>
                </a:cubicBezTo>
                <a:cubicBezTo>
                  <a:pt x="10227" y="7292"/>
                  <a:pt x="10232" y="7280"/>
                  <a:pt x="10232" y="7280"/>
                </a:cubicBezTo>
                <a:cubicBezTo>
                  <a:pt x="10232" y="7273"/>
                  <a:pt x="10225" y="7266"/>
                  <a:pt x="10217" y="7262"/>
                </a:cubicBezTo>
                <a:cubicBezTo>
                  <a:pt x="10210" y="7259"/>
                  <a:pt x="10201" y="7259"/>
                  <a:pt x="10197" y="7266"/>
                </a:cubicBezTo>
                <a:cubicBezTo>
                  <a:pt x="10193" y="7266"/>
                  <a:pt x="10186" y="7274"/>
                  <a:pt x="10181" y="7281"/>
                </a:cubicBezTo>
                <a:cubicBezTo>
                  <a:pt x="10175" y="7288"/>
                  <a:pt x="10171" y="7295"/>
                  <a:pt x="10171" y="7295"/>
                </a:cubicBezTo>
                <a:cubicBezTo>
                  <a:pt x="10171" y="7295"/>
                  <a:pt x="10171" y="7296"/>
                  <a:pt x="10166" y="7285"/>
                </a:cubicBezTo>
                <a:cubicBezTo>
                  <a:pt x="10161" y="7274"/>
                  <a:pt x="10150" y="7252"/>
                  <a:pt x="10129" y="7208"/>
                </a:cubicBezTo>
                <a:cubicBezTo>
                  <a:pt x="10129" y="7208"/>
                  <a:pt x="10137" y="7185"/>
                  <a:pt x="10147" y="7161"/>
                </a:cubicBezTo>
                <a:cubicBezTo>
                  <a:pt x="10156" y="7137"/>
                  <a:pt x="10167" y="7111"/>
                  <a:pt x="10171" y="7104"/>
                </a:cubicBezTo>
                <a:cubicBezTo>
                  <a:pt x="10171" y="7089"/>
                  <a:pt x="10175" y="7086"/>
                  <a:pt x="10182" y="7086"/>
                </a:cubicBezTo>
                <a:cubicBezTo>
                  <a:pt x="10188" y="7086"/>
                  <a:pt x="10197" y="7090"/>
                  <a:pt x="10206" y="7090"/>
                </a:cubicBezTo>
                <a:cubicBezTo>
                  <a:pt x="10219" y="7083"/>
                  <a:pt x="10225" y="7075"/>
                  <a:pt x="10228" y="7069"/>
                </a:cubicBezTo>
                <a:cubicBezTo>
                  <a:pt x="10232" y="7064"/>
                  <a:pt x="10232" y="7060"/>
                  <a:pt x="10232" y="7060"/>
                </a:cubicBezTo>
                <a:cubicBezTo>
                  <a:pt x="10232" y="7053"/>
                  <a:pt x="10221" y="7049"/>
                  <a:pt x="10208" y="7047"/>
                </a:cubicBezTo>
                <a:cubicBezTo>
                  <a:pt x="10195" y="7045"/>
                  <a:pt x="10180" y="7045"/>
                  <a:pt x="10171" y="7045"/>
                </a:cubicBezTo>
                <a:cubicBezTo>
                  <a:pt x="10167" y="7038"/>
                  <a:pt x="10163" y="7030"/>
                  <a:pt x="10157" y="7021"/>
                </a:cubicBezTo>
                <a:cubicBezTo>
                  <a:pt x="10152" y="7012"/>
                  <a:pt x="10146" y="7001"/>
                  <a:pt x="10137" y="6986"/>
                </a:cubicBezTo>
                <a:cubicBezTo>
                  <a:pt x="10120" y="6942"/>
                  <a:pt x="10154" y="6928"/>
                  <a:pt x="10154" y="6913"/>
                </a:cubicBezTo>
                <a:cubicBezTo>
                  <a:pt x="10154" y="6899"/>
                  <a:pt x="10154" y="6839"/>
                  <a:pt x="10154" y="6839"/>
                </a:cubicBezTo>
                <a:cubicBezTo>
                  <a:pt x="10154" y="6839"/>
                  <a:pt x="10154" y="6839"/>
                  <a:pt x="10156" y="6824"/>
                </a:cubicBezTo>
                <a:cubicBezTo>
                  <a:pt x="10158" y="6810"/>
                  <a:pt x="10162" y="6781"/>
                  <a:pt x="10171" y="6722"/>
                </a:cubicBezTo>
                <a:cubicBezTo>
                  <a:pt x="10171" y="6722"/>
                  <a:pt x="10176" y="6715"/>
                  <a:pt x="10179" y="6705"/>
                </a:cubicBezTo>
                <a:cubicBezTo>
                  <a:pt x="10182" y="6696"/>
                  <a:pt x="10184" y="6685"/>
                  <a:pt x="10180" y="6678"/>
                </a:cubicBezTo>
                <a:cubicBezTo>
                  <a:pt x="10180" y="6671"/>
                  <a:pt x="10175" y="6656"/>
                  <a:pt x="10170" y="6640"/>
                </a:cubicBezTo>
                <a:cubicBezTo>
                  <a:pt x="10165" y="6623"/>
                  <a:pt x="10158" y="6604"/>
                  <a:pt x="10154" y="6590"/>
                </a:cubicBezTo>
                <a:cubicBezTo>
                  <a:pt x="10154" y="6582"/>
                  <a:pt x="10154" y="6572"/>
                  <a:pt x="10154" y="6560"/>
                </a:cubicBezTo>
                <a:cubicBezTo>
                  <a:pt x="10154" y="6549"/>
                  <a:pt x="10154" y="6539"/>
                  <a:pt x="10154" y="6531"/>
                </a:cubicBezTo>
                <a:cubicBezTo>
                  <a:pt x="10158" y="6524"/>
                  <a:pt x="10165" y="6516"/>
                  <a:pt x="10172" y="6509"/>
                </a:cubicBezTo>
                <a:cubicBezTo>
                  <a:pt x="10180" y="6501"/>
                  <a:pt x="10188" y="6494"/>
                  <a:pt x="10197" y="6486"/>
                </a:cubicBezTo>
                <a:cubicBezTo>
                  <a:pt x="10201" y="6486"/>
                  <a:pt x="10201" y="6476"/>
                  <a:pt x="10200" y="6465"/>
                </a:cubicBezTo>
                <a:cubicBezTo>
                  <a:pt x="10199" y="6454"/>
                  <a:pt x="10197" y="6443"/>
                  <a:pt x="10197" y="6443"/>
                </a:cubicBezTo>
                <a:cubicBezTo>
                  <a:pt x="10197" y="6443"/>
                  <a:pt x="10248" y="6354"/>
                  <a:pt x="10248" y="6339"/>
                </a:cubicBezTo>
                <a:cubicBezTo>
                  <a:pt x="10248" y="6324"/>
                  <a:pt x="10257" y="6280"/>
                  <a:pt x="10257" y="6280"/>
                </a:cubicBezTo>
                <a:cubicBezTo>
                  <a:pt x="10257" y="6280"/>
                  <a:pt x="10257" y="6280"/>
                  <a:pt x="10248" y="6282"/>
                </a:cubicBezTo>
                <a:cubicBezTo>
                  <a:pt x="10240" y="6283"/>
                  <a:pt x="10223" y="6287"/>
                  <a:pt x="10189" y="6295"/>
                </a:cubicBezTo>
                <a:cubicBezTo>
                  <a:pt x="10189" y="6295"/>
                  <a:pt x="10188" y="6295"/>
                  <a:pt x="10180" y="6295"/>
                </a:cubicBezTo>
                <a:cubicBezTo>
                  <a:pt x="10171" y="6295"/>
                  <a:pt x="10163" y="6281"/>
                  <a:pt x="10163" y="6251"/>
                </a:cubicBezTo>
                <a:cubicBezTo>
                  <a:pt x="10163" y="6207"/>
                  <a:pt x="10171" y="6221"/>
                  <a:pt x="10189" y="6206"/>
                </a:cubicBezTo>
                <a:cubicBezTo>
                  <a:pt x="10206" y="6192"/>
                  <a:pt x="10206" y="6177"/>
                  <a:pt x="10206" y="6147"/>
                </a:cubicBezTo>
                <a:cubicBezTo>
                  <a:pt x="10206" y="6118"/>
                  <a:pt x="10223" y="6104"/>
                  <a:pt x="10232" y="6104"/>
                </a:cubicBezTo>
                <a:cubicBezTo>
                  <a:pt x="10236" y="6096"/>
                  <a:pt x="10249" y="6078"/>
                  <a:pt x="10261" y="6060"/>
                </a:cubicBezTo>
                <a:cubicBezTo>
                  <a:pt x="10274" y="6041"/>
                  <a:pt x="10287" y="6023"/>
                  <a:pt x="10292" y="6016"/>
                </a:cubicBezTo>
                <a:cubicBezTo>
                  <a:pt x="10292" y="6001"/>
                  <a:pt x="10285" y="5994"/>
                  <a:pt x="10275" y="5988"/>
                </a:cubicBezTo>
                <a:cubicBezTo>
                  <a:pt x="10265" y="5982"/>
                  <a:pt x="10252" y="5979"/>
                  <a:pt x="10240" y="5971"/>
                </a:cubicBezTo>
                <a:cubicBezTo>
                  <a:pt x="10231" y="5964"/>
                  <a:pt x="10223" y="5945"/>
                  <a:pt x="10217" y="5925"/>
                </a:cubicBezTo>
                <a:cubicBezTo>
                  <a:pt x="10212" y="5905"/>
                  <a:pt x="10210" y="5883"/>
                  <a:pt x="10214" y="5869"/>
                </a:cubicBezTo>
                <a:cubicBezTo>
                  <a:pt x="10219" y="5861"/>
                  <a:pt x="10223" y="5850"/>
                  <a:pt x="10227" y="5841"/>
                </a:cubicBezTo>
                <a:cubicBezTo>
                  <a:pt x="10231" y="5831"/>
                  <a:pt x="10235" y="5824"/>
                  <a:pt x="10240" y="5824"/>
                </a:cubicBezTo>
                <a:cubicBezTo>
                  <a:pt x="10244" y="5816"/>
                  <a:pt x="10248" y="5806"/>
                  <a:pt x="10252" y="5797"/>
                </a:cubicBezTo>
                <a:cubicBezTo>
                  <a:pt x="10255" y="5788"/>
                  <a:pt x="10257" y="5780"/>
                  <a:pt x="10257" y="5780"/>
                </a:cubicBezTo>
                <a:cubicBezTo>
                  <a:pt x="10257" y="5780"/>
                  <a:pt x="10246" y="5777"/>
                  <a:pt x="10235" y="5773"/>
                </a:cubicBezTo>
                <a:cubicBezTo>
                  <a:pt x="10223" y="5769"/>
                  <a:pt x="10210" y="5765"/>
                  <a:pt x="10206" y="5765"/>
                </a:cubicBezTo>
                <a:cubicBezTo>
                  <a:pt x="10197" y="5780"/>
                  <a:pt x="10189" y="5736"/>
                  <a:pt x="10189" y="5722"/>
                </a:cubicBezTo>
                <a:cubicBezTo>
                  <a:pt x="10189" y="5707"/>
                  <a:pt x="10197" y="5692"/>
                  <a:pt x="10206" y="5692"/>
                </a:cubicBezTo>
                <a:cubicBezTo>
                  <a:pt x="10206" y="5678"/>
                  <a:pt x="10232" y="5662"/>
                  <a:pt x="10232" y="5648"/>
                </a:cubicBezTo>
                <a:cubicBezTo>
                  <a:pt x="10232" y="5633"/>
                  <a:pt x="10223" y="5604"/>
                  <a:pt x="10223" y="5604"/>
                </a:cubicBezTo>
                <a:lnTo>
                  <a:pt x="10248" y="5575"/>
                </a:lnTo>
                <a:cubicBezTo>
                  <a:pt x="10253" y="5575"/>
                  <a:pt x="10257" y="5582"/>
                  <a:pt x="10261" y="5587"/>
                </a:cubicBezTo>
                <a:cubicBezTo>
                  <a:pt x="10266" y="5593"/>
                  <a:pt x="10270" y="5596"/>
                  <a:pt x="10274" y="5589"/>
                </a:cubicBezTo>
                <a:cubicBezTo>
                  <a:pt x="10278" y="5589"/>
                  <a:pt x="10283" y="5578"/>
                  <a:pt x="10286" y="5567"/>
                </a:cubicBezTo>
                <a:cubicBezTo>
                  <a:pt x="10289" y="5556"/>
                  <a:pt x="10292" y="5545"/>
                  <a:pt x="10292" y="5545"/>
                </a:cubicBezTo>
                <a:cubicBezTo>
                  <a:pt x="10292" y="5545"/>
                  <a:pt x="10291" y="5545"/>
                  <a:pt x="10290" y="5545"/>
                </a:cubicBezTo>
                <a:cubicBezTo>
                  <a:pt x="10289" y="5545"/>
                  <a:pt x="10287" y="5545"/>
                  <a:pt x="10283" y="5545"/>
                </a:cubicBezTo>
                <a:cubicBezTo>
                  <a:pt x="10283" y="5545"/>
                  <a:pt x="10278" y="5538"/>
                  <a:pt x="10273" y="5527"/>
                </a:cubicBezTo>
                <a:cubicBezTo>
                  <a:pt x="10268" y="5516"/>
                  <a:pt x="10261" y="5501"/>
                  <a:pt x="10257" y="5486"/>
                </a:cubicBezTo>
                <a:cubicBezTo>
                  <a:pt x="10248" y="5472"/>
                  <a:pt x="10257" y="5442"/>
                  <a:pt x="10257" y="5427"/>
                </a:cubicBezTo>
                <a:cubicBezTo>
                  <a:pt x="10257" y="5398"/>
                  <a:pt x="10274" y="5427"/>
                  <a:pt x="10300" y="5442"/>
                </a:cubicBezTo>
                <a:cubicBezTo>
                  <a:pt x="10326" y="5456"/>
                  <a:pt x="10317" y="5456"/>
                  <a:pt x="10325" y="5471"/>
                </a:cubicBezTo>
                <a:cubicBezTo>
                  <a:pt x="10330" y="5486"/>
                  <a:pt x="10336" y="5497"/>
                  <a:pt x="10342" y="5505"/>
                </a:cubicBezTo>
                <a:cubicBezTo>
                  <a:pt x="10347" y="5512"/>
                  <a:pt x="10351" y="5516"/>
                  <a:pt x="10351" y="5516"/>
                </a:cubicBezTo>
                <a:cubicBezTo>
                  <a:pt x="10356" y="5516"/>
                  <a:pt x="10360" y="5508"/>
                  <a:pt x="10363" y="5501"/>
                </a:cubicBezTo>
                <a:cubicBezTo>
                  <a:pt x="10366" y="5493"/>
                  <a:pt x="10369" y="5486"/>
                  <a:pt x="10369" y="5486"/>
                </a:cubicBezTo>
                <a:cubicBezTo>
                  <a:pt x="10369" y="5486"/>
                  <a:pt x="10368" y="5486"/>
                  <a:pt x="10365" y="5483"/>
                </a:cubicBezTo>
                <a:cubicBezTo>
                  <a:pt x="10362" y="5479"/>
                  <a:pt x="10355" y="5472"/>
                  <a:pt x="10343" y="5457"/>
                </a:cubicBezTo>
                <a:cubicBezTo>
                  <a:pt x="10343" y="5457"/>
                  <a:pt x="10351" y="5397"/>
                  <a:pt x="10351" y="5338"/>
                </a:cubicBezTo>
                <a:cubicBezTo>
                  <a:pt x="10351" y="5294"/>
                  <a:pt x="10377" y="5338"/>
                  <a:pt x="10377" y="5338"/>
                </a:cubicBezTo>
                <a:cubicBezTo>
                  <a:pt x="10377" y="5338"/>
                  <a:pt x="10386" y="5349"/>
                  <a:pt x="10396" y="5358"/>
                </a:cubicBezTo>
                <a:cubicBezTo>
                  <a:pt x="10407" y="5367"/>
                  <a:pt x="10420" y="5375"/>
                  <a:pt x="10428" y="5368"/>
                </a:cubicBezTo>
                <a:cubicBezTo>
                  <a:pt x="10433" y="5368"/>
                  <a:pt x="10433" y="5367"/>
                  <a:pt x="10433" y="5360"/>
                </a:cubicBezTo>
                <a:cubicBezTo>
                  <a:pt x="10433" y="5353"/>
                  <a:pt x="10433" y="5338"/>
                  <a:pt x="10437" y="5308"/>
                </a:cubicBezTo>
                <a:cubicBezTo>
                  <a:pt x="10446" y="5279"/>
                  <a:pt x="10450" y="5272"/>
                  <a:pt x="10452" y="5271"/>
                </a:cubicBezTo>
                <a:cubicBezTo>
                  <a:pt x="10454" y="5269"/>
                  <a:pt x="10454" y="5272"/>
                  <a:pt x="10454" y="5265"/>
                </a:cubicBezTo>
                <a:cubicBezTo>
                  <a:pt x="10459" y="5258"/>
                  <a:pt x="10472" y="5250"/>
                  <a:pt x="10483" y="5243"/>
                </a:cubicBezTo>
                <a:cubicBezTo>
                  <a:pt x="10495" y="5235"/>
                  <a:pt x="10505" y="5228"/>
                  <a:pt x="10505" y="5221"/>
                </a:cubicBezTo>
                <a:cubicBezTo>
                  <a:pt x="10514" y="5206"/>
                  <a:pt x="10497" y="5176"/>
                  <a:pt x="10497" y="5162"/>
                </a:cubicBezTo>
                <a:cubicBezTo>
                  <a:pt x="10497" y="5147"/>
                  <a:pt x="10506" y="5117"/>
                  <a:pt x="10514" y="5103"/>
                </a:cubicBezTo>
                <a:cubicBezTo>
                  <a:pt x="10523" y="5088"/>
                  <a:pt x="10549" y="5162"/>
                  <a:pt x="10557" y="5162"/>
                </a:cubicBezTo>
                <a:cubicBezTo>
                  <a:pt x="10562" y="5169"/>
                  <a:pt x="10570" y="5169"/>
                  <a:pt x="10577" y="5167"/>
                </a:cubicBezTo>
                <a:cubicBezTo>
                  <a:pt x="10585" y="5165"/>
                  <a:pt x="10591" y="5162"/>
                  <a:pt x="10591" y="5162"/>
                </a:cubicBezTo>
                <a:cubicBezTo>
                  <a:pt x="10591" y="5162"/>
                  <a:pt x="10617" y="5088"/>
                  <a:pt x="10626" y="5073"/>
                </a:cubicBezTo>
                <a:cubicBezTo>
                  <a:pt x="10635" y="5059"/>
                  <a:pt x="10668" y="5103"/>
                  <a:pt x="10677" y="5118"/>
                </a:cubicBezTo>
                <a:cubicBezTo>
                  <a:pt x="10681" y="5118"/>
                  <a:pt x="10692" y="5129"/>
                  <a:pt x="10704" y="5132"/>
                </a:cubicBezTo>
                <a:cubicBezTo>
                  <a:pt x="10716" y="5136"/>
                  <a:pt x="10729" y="5132"/>
                  <a:pt x="10737" y="5103"/>
                </a:cubicBezTo>
                <a:cubicBezTo>
                  <a:pt x="10746" y="5080"/>
                  <a:pt x="10746" y="5066"/>
                  <a:pt x="10744" y="5057"/>
                </a:cubicBezTo>
                <a:cubicBezTo>
                  <a:pt x="10742" y="5048"/>
                  <a:pt x="10737" y="5044"/>
                  <a:pt x="10737" y="5044"/>
                </a:cubicBezTo>
                <a:cubicBezTo>
                  <a:pt x="10737" y="5044"/>
                  <a:pt x="10726" y="5040"/>
                  <a:pt x="10714" y="5031"/>
                </a:cubicBezTo>
                <a:cubicBezTo>
                  <a:pt x="10701" y="5022"/>
                  <a:pt x="10686" y="5007"/>
                  <a:pt x="10677" y="4985"/>
                </a:cubicBezTo>
                <a:cubicBezTo>
                  <a:pt x="10664" y="4963"/>
                  <a:pt x="10664" y="4952"/>
                  <a:pt x="10670" y="4943"/>
                </a:cubicBezTo>
                <a:cubicBezTo>
                  <a:pt x="10675" y="4934"/>
                  <a:pt x="10686" y="4927"/>
                  <a:pt x="10694" y="4912"/>
                </a:cubicBezTo>
                <a:cubicBezTo>
                  <a:pt x="10698" y="4897"/>
                  <a:pt x="10701" y="4886"/>
                  <a:pt x="10703" y="4877"/>
                </a:cubicBezTo>
                <a:cubicBezTo>
                  <a:pt x="10705" y="4868"/>
                  <a:pt x="10707" y="4861"/>
                  <a:pt x="10711" y="4854"/>
                </a:cubicBezTo>
                <a:cubicBezTo>
                  <a:pt x="10720" y="4846"/>
                  <a:pt x="10739" y="4846"/>
                  <a:pt x="10756" y="4846"/>
                </a:cubicBezTo>
                <a:cubicBezTo>
                  <a:pt x="10774" y="4845"/>
                  <a:pt x="10789" y="4845"/>
                  <a:pt x="10789" y="4838"/>
                </a:cubicBezTo>
                <a:cubicBezTo>
                  <a:pt x="10793" y="4838"/>
                  <a:pt x="10803" y="4827"/>
                  <a:pt x="10813" y="4816"/>
                </a:cubicBezTo>
                <a:cubicBezTo>
                  <a:pt x="10823" y="4805"/>
                  <a:pt x="10831" y="4795"/>
                  <a:pt x="10831" y="4795"/>
                </a:cubicBezTo>
                <a:cubicBezTo>
                  <a:pt x="10831" y="4795"/>
                  <a:pt x="10831" y="4794"/>
                  <a:pt x="10836" y="4799"/>
                </a:cubicBezTo>
                <a:cubicBezTo>
                  <a:pt x="10840" y="4805"/>
                  <a:pt x="10849" y="4816"/>
                  <a:pt x="10866" y="4838"/>
                </a:cubicBezTo>
                <a:cubicBezTo>
                  <a:pt x="10866" y="4838"/>
                  <a:pt x="10917" y="4883"/>
                  <a:pt x="10934" y="4912"/>
                </a:cubicBezTo>
                <a:cubicBezTo>
                  <a:pt x="10951" y="4942"/>
                  <a:pt x="10952" y="4883"/>
                  <a:pt x="10952" y="4883"/>
                </a:cubicBezTo>
                <a:lnTo>
                  <a:pt x="10934" y="4809"/>
                </a:lnTo>
                <a:cubicBezTo>
                  <a:pt x="10934" y="4801"/>
                  <a:pt x="10936" y="4791"/>
                  <a:pt x="10940" y="4780"/>
                </a:cubicBezTo>
                <a:cubicBezTo>
                  <a:pt x="10943" y="4769"/>
                  <a:pt x="10947" y="4757"/>
                  <a:pt x="10952" y="4750"/>
                </a:cubicBezTo>
                <a:cubicBezTo>
                  <a:pt x="10956" y="4750"/>
                  <a:pt x="10956" y="4739"/>
                  <a:pt x="10955" y="4726"/>
                </a:cubicBezTo>
                <a:cubicBezTo>
                  <a:pt x="10954" y="4713"/>
                  <a:pt x="10952" y="4699"/>
                  <a:pt x="10952" y="4691"/>
                </a:cubicBezTo>
                <a:cubicBezTo>
                  <a:pt x="10956" y="4676"/>
                  <a:pt x="10969" y="4669"/>
                  <a:pt x="10980" y="4665"/>
                </a:cubicBezTo>
                <a:cubicBezTo>
                  <a:pt x="10992" y="4661"/>
                  <a:pt x="11002" y="4661"/>
                  <a:pt x="11002" y="4661"/>
                </a:cubicBezTo>
                <a:cubicBezTo>
                  <a:pt x="11002" y="4661"/>
                  <a:pt x="11009" y="4654"/>
                  <a:pt x="11014" y="4643"/>
                </a:cubicBezTo>
                <a:cubicBezTo>
                  <a:pt x="11020" y="4632"/>
                  <a:pt x="11024" y="4618"/>
                  <a:pt x="11020" y="4603"/>
                </a:cubicBezTo>
                <a:cubicBezTo>
                  <a:pt x="11020" y="4595"/>
                  <a:pt x="11016" y="4585"/>
                  <a:pt x="11011" y="4575"/>
                </a:cubicBezTo>
                <a:cubicBezTo>
                  <a:pt x="11007" y="4566"/>
                  <a:pt x="11002" y="4559"/>
                  <a:pt x="11002" y="4559"/>
                </a:cubicBezTo>
                <a:cubicBezTo>
                  <a:pt x="11003" y="4559"/>
                  <a:pt x="10994" y="4552"/>
                  <a:pt x="10986" y="4541"/>
                </a:cubicBezTo>
                <a:cubicBezTo>
                  <a:pt x="10977" y="4530"/>
                  <a:pt x="10969" y="4515"/>
                  <a:pt x="10969" y="4500"/>
                </a:cubicBezTo>
                <a:cubicBezTo>
                  <a:pt x="10964" y="4485"/>
                  <a:pt x="10969" y="4478"/>
                  <a:pt x="10974" y="4475"/>
                </a:cubicBezTo>
                <a:cubicBezTo>
                  <a:pt x="10980" y="4471"/>
                  <a:pt x="10986" y="4471"/>
                  <a:pt x="10986" y="4471"/>
                </a:cubicBezTo>
                <a:cubicBezTo>
                  <a:pt x="10986" y="4471"/>
                  <a:pt x="10986" y="4471"/>
                  <a:pt x="10987" y="4456"/>
                </a:cubicBezTo>
                <a:cubicBezTo>
                  <a:pt x="10988" y="4441"/>
                  <a:pt x="10990" y="4411"/>
                  <a:pt x="10995" y="4352"/>
                </a:cubicBezTo>
                <a:cubicBezTo>
                  <a:pt x="10995" y="4352"/>
                  <a:pt x="11005" y="4345"/>
                  <a:pt x="11017" y="4338"/>
                </a:cubicBezTo>
                <a:cubicBezTo>
                  <a:pt x="11029" y="4330"/>
                  <a:pt x="11041" y="4323"/>
                  <a:pt x="11046" y="4323"/>
                </a:cubicBezTo>
                <a:cubicBezTo>
                  <a:pt x="11063" y="4308"/>
                  <a:pt x="11080" y="4367"/>
                  <a:pt x="11088" y="4382"/>
                </a:cubicBezTo>
                <a:cubicBezTo>
                  <a:pt x="11097" y="4397"/>
                  <a:pt x="11088" y="4397"/>
                  <a:pt x="11097" y="4426"/>
                </a:cubicBezTo>
                <a:cubicBezTo>
                  <a:pt x="11097" y="4441"/>
                  <a:pt x="11115" y="4442"/>
                  <a:pt x="11123" y="4442"/>
                </a:cubicBezTo>
                <a:cubicBezTo>
                  <a:pt x="11140" y="4442"/>
                  <a:pt x="11192" y="4442"/>
                  <a:pt x="11200" y="4442"/>
                </a:cubicBezTo>
                <a:cubicBezTo>
                  <a:pt x="11209" y="4442"/>
                  <a:pt x="11217" y="4382"/>
                  <a:pt x="11217" y="4382"/>
                </a:cubicBezTo>
                <a:cubicBezTo>
                  <a:pt x="11217" y="4382"/>
                  <a:pt x="11217" y="4382"/>
                  <a:pt x="11219" y="4380"/>
                </a:cubicBezTo>
                <a:cubicBezTo>
                  <a:pt x="11222" y="4378"/>
                  <a:pt x="11226" y="4375"/>
                  <a:pt x="11235" y="4368"/>
                </a:cubicBezTo>
                <a:cubicBezTo>
                  <a:pt x="11235" y="4368"/>
                  <a:pt x="11235" y="4368"/>
                  <a:pt x="11244" y="4375"/>
                </a:cubicBezTo>
                <a:cubicBezTo>
                  <a:pt x="11254" y="4382"/>
                  <a:pt x="11273" y="4397"/>
                  <a:pt x="11312" y="4426"/>
                </a:cubicBezTo>
                <a:cubicBezTo>
                  <a:pt x="11312" y="4426"/>
                  <a:pt x="11316" y="4438"/>
                  <a:pt x="11321" y="4454"/>
                </a:cubicBezTo>
                <a:cubicBezTo>
                  <a:pt x="11327" y="4471"/>
                  <a:pt x="11333" y="4492"/>
                  <a:pt x="11338" y="4514"/>
                </a:cubicBezTo>
                <a:cubicBezTo>
                  <a:pt x="11355" y="4573"/>
                  <a:pt x="11372" y="4530"/>
                  <a:pt x="11380" y="4530"/>
                </a:cubicBezTo>
                <a:cubicBezTo>
                  <a:pt x="11397" y="4530"/>
                  <a:pt x="11406" y="4515"/>
                  <a:pt x="11431" y="4471"/>
                </a:cubicBezTo>
                <a:cubicBezTo>
                  <a:pt x="11449" y="4442"/>
                  <a:pt x="11440" y="4442"/>
                  <a:pt x="11466" y="4442"/>
                </a:cubicBezTo>
                <a:cubicBezTo>
                  <a:pt x="11483" y="4442"/>
                  <a:pt x="11501" y="4397"/>
                  <a:pt x="11501" y="4397"/>
                </a:cubicBezTo>
                <a:cubicBezTo>
                  <a:pt x="11501" y="4397"/>
                  <a:pt x="11500" y="4397"/>
                  <a:pt x="11498" y="4389"/>
                </a:cubicBezTo>
                <a:cubicBezTo>
                  <a:pt x="11496" y="4382"/>
                  <a:pt x="11492" y="4368"/>
                  <a:pt x="11483" y="4338"/>
                </a:cubicBezTo>
                <a:cubicBezTo>
                  <a:pt x="11483" y="4338"/>
                  <a:pt x="11483" y="4338"/>
                  <a:pt x="11480" y="4342"/>
                </a:cubicBezTo>
                <a:cubicBezTo>
                  <a:pt x="11477" y="4345"/>
                  <a:pt x="11470" y="4353"/>
                  <a:pt x="11457" y="4368"/>
                </a:cubicBezTo>
                <a:cubicBezTo>
                  <a:pt x="11457" y="4368"/>
                  <a:pt x="11457" y="4368"/>
                  <a:pt x="11452" y="4375"/>
                </a:cubicBezTo>
                <a:cubicBezTo>
                  <a:pt x="11447" y="4382"/>
                  <a:pt x="11436" y="4397"/>
                  <a:pt x="11415" y="4426"/>
                </a:cubicBezTo>
                <a:cubicBezTo>
                  <a:pt x="11415" y="4426"/>
                  <a:pt x="11338" y="4426"/>
                  <a:pt x="11329" y="4426"/>
                </a:cubicBezTo>
                <a:cubicBezTo>
                  <a:pt x="11321" y="4426"/>
                  <a:pt x="11329" y="4338"/>
                  <a:pt x="11329" y="4338"/>
                </a:cubicBezTo>
                <a:cubicBezTo>
                  <a:pt x="11329" y="4338"/>
                  <a:pt x="11322" y="4338"/>
                  <a:pt x="11310" y="4336"/>
                </a:cubicBezTo>
                <a:cubicBezTo>
                  <a:pt x="11299" y="4334"/>
                  <a:pt x="11281" y="4330"/>
                  <a:pt x="11260" y="4323"/>
                </a:cubicBezTo>
                <a:cubicBezTo>
                  <a:pt x="11243" y="4315"/>
                  <a:pt x="11247" y="4290"/>
                  <a:pt x="11256" y="4266"/>
                </a:cubicBezTo>
                <a:cubicBezTo>
                  <a:pt x="11264" y="4242"/>
                  <a:pt x="11277" y="4221"/>
                  <a:pt x="11277" y="4221"/>
                </a:cubicBezTo>
                <a:cubicBezTo>
                  <a:pt x="11277" y="4221"/>
                  <a:pt x="11277" y="4221"/>
                  <a:pt x="11281" y="4217"/>
                </a:cubicBezTo>
                <a:cubicBezTo>
                  <a:pt x="11284" y="4213"/>
                  <a:pt x="11290" y="4206"/>
                  <a:pt x="11303" y="4191"/>
                </a:cubicBezTo>
                <a:cubicBezTo>
                  <a:pt x="11303" y="4191"/>
                  <a:pt x="11303" y="4191"/>
                  <a:pt x="11310" y="4183"/>
                </a:cubicBezTo>
                <a:cubicBezTo>
                  <a:pt x="11318" y="4176"/>
                  <a:pt x="11333" y="4162"/>
                  <a:pt x="11363" y="4132"/>
                </a:cubicBezTo>
                <a:cubicBezTo>
                  <a:pt x="11363" y="4132"/>
                  <a:pt x="11363" y="4132"/>
                  <a:pt x="11359" y="4125"/>
                </a:cubicBezTo>
                <a:cubicBezTo>
                  <a:pt x="11355" y="4118"/>
                  <a:pt x="11346" y="4103"/>
                  <a:pt x="11329" y="4073"/>
                </a:cubicBezTo>
                <a:cubicBezTo>
                  <a:pt x="11329" y="4073"/>
                  <a:pt x="11329" y="4073"/>
                  <a:pt x="11338" y="4044"/>
                </a:cubicBezTo>
                <a:cubicBezTo>
                  <a:pt x="11346" y="4015"/>
                  <a:pt x="11354" y="3970"/>
                  <a:pt x="11354" y="3970"/>
                </a:cubicBezTo>
                <a:cubicBezTo>
                  <a:pt x="11354" y="3970"/>
                  <a:pt x="11361" y="3959"/>
                  <a:pt x="11370" y="3946"/>
                </a:cubicBezTo>
                <a:cubicBezTo>
                  <a:pt x="11378" y="3933"/>
                  <a:pt x="11389" y="3918"/>
                  <a:pt x="11398" y="3911"/>
                </a:cubicBezTo>
                <a:cubicBezTo>
                  <a:pt x="11423" y="3881"/>
                  <a:pt x="11423" y="3853"/>
                  <a:pt x="11423" y="3838"/>
                </a:cubicBezTo>
                <a:cubicBezTo>
                  <a:pt x="11423" y="3823"/>
                  <a:pt x="11440" y="3750"/>
                  <a:pt x="11475" y="3691"/>
                </a:cubicBezTo>
                <a:cubicBezTo>
                  <a:pt x="11492" y="3669"/>
                  <a:pt x="11502" y="3662"/>
                  <a:pt x="11509" y="3660"/>
                </a:cubicBezTo>
                <a:cubicBezTo>
                  <a:pt x="11515" y="3658"/>
                  <a:pt x="11517" y="3661"/>
                  <a:pt x="11517" y="3661"/>
                </a:cubicBezTo>
                <a:cubicBezTo>
                  <a:pt x="11517" y="3661"/>
                  <a:pt x="11517" y="3661"/>
                  <a:pt x="11521" y="3656"/>
                </a:cubicBezTo>
                <a:cubicBezTo>
                  <a:pt x="11526" y="3650"/>
                  <a:pt x="11534" y="3639"/>
                  <a:pt x="11552" y="3617"/>
                </a:cubicBezTo>
                <a:cubicBezTo>
                  <a:pt x="11552" y="3617"/>
                  <a:pt x="11594" y="3676"/>
                  <a:pt x="11603" y="3676"/>
                </a:cubicBezTo>
                <a:cubicBezTo>
                  <a:pt x="11620" y="3676"/>
                  <a:pt x="11646" y="3662"/>
                  <a:pt x="11637" y="3603"/>
                </a:cubicBezTo>
                <a:cubicBezTo>
                  <a:pt x="11637" y="3581"/>
                  <a:pt x="11633" y="3574"/>
                  <a:pt x="11629" y="3572"/>
                </a:cubicBezTo>
                <a:cubicBezTo>
                  <a:pt x="11624" y="3570"/>
                  <a:pt x="11620" y="3574"/>
                  <a:pt x="11620" y="3574"/>
                </a:cubicBezTo>
                <a:cubicBezTo>
                  <a:pt x="11620" y="3574"/>
                  <a:pt x="11620" y="3574"/>
                  <a:pt x="11613" y="3577"/>
                </a:cubicBezTo>
                <a:cubicBezTo>
                  <a:pt x="11605" y="3581"/>
                  <a:pt x="11590" y="3588"/>
                  <a:pt x="11560" y="3603"/>
                </a:cubicBezTo>
                <a:cubicBezTo>
                  <a:pt x="11560" y="3603"/>
                  <a:pt x="11569" y="3559"/>
                  <a:pt x="11569" y="3515"/>
                </a:cubicBezTo>
                <a:cubicBezTo>
                  <a:pt x="11569" y="3470"/>
                  <a:pt x="11594" y="3471"/>
                  <a:pt x="11611" y="3456"/>
                </a:cubicBezTo>
                <a:cubicBezTo>
                  <a:pt x="11620" y="3441"/>
                  <a:pt x="11638" y="3441"/>
                  <a:pt x="11655" y="3411"/>
                </a:cubicBezTo>
                <a:cubicBezTo>
                  <a:pt x="11672" y="3382"/>
                  <a:pt x="11646" y="3382"/>
                  <a:pt x="11637" y="3382"/>
                </a:cubicBezTo>
                <a:cubicBezTo>
                  <a:pt x="11629" y="3382"/>
                  <a:pt x="11595" y="3411"/>
                  <a:pt x="11578" y="3426"/>
                </a:cubicBezTo>
                <a:cubicBezTo>
                  <a:pt x="11569" y="3426"/>
                  <a:pt x="11560" y="3426"/>
                  <a:pt x="11543" y="3426"/>
                </a:cubicBezTo>
                <a:cubicBezTo>
                  <a:pt x="11517" y="3426"/>
                  <a:pt x="11543" y="3381"/>
                  <a:pt x="11534" y="3366"/>
                </a:cubicBezTo>
                <a:lnTo>
                  <a:pt x="11586" y="3307"/>
                </a:lnTo>
                <a:cubicBezTo>
                  <a:pt x="11586" y="3307"/>
                  <a:pt x="11586" y="3307"/>
                  <a:pt x="11593" y="3307"/>
                </a:cubicBezTo>
                <a:cubicBezTo>
                  <a:pt x="11601" y="3307"/>
                  <a:pt x="11616" y="3307"/>
                  <a:pt x="11646" y="3307"/>
                </a:cubicBezTo>
                <a:cubicBezTo>
                  <a:pt x="11646" y="3307"/>
                  <a:pt x="11646" y="3308"/>
                  <a:pt x="11648" y="3300"/>
                </a:cubicBezTo>
                <a:cubicBezTo>
                  <a:pt x="11650" y="3293"/>
                  <a:pt x="11655" y="3278"/>
                  <a:pt x="11663" y="3249"/>
                </a:cubicBezTo>
                <a:cubicBezTo>
                  <a:pt x="11663" y="3249"/>
                  <a:pt x="11663" y="3249"/>
                  <a:pt x="11663" y="3241"/>
                </a:cubicBezTo>
                <a:cubicBezTo>
                  <a:pt x="11663" y="3234"/>
                  <a:pt x="11663" y="3219"/>
                  <a:pt x="11663" y="3190"/>
                </a:cubicBezTo>
                <a:cubicBezTo>
                  <a:pt x="11663" y="3190"/>
                  <a:pt x="11663" y="3190"/>
                  <a:pt x="11667" y="3188"/>
                </a:cubicBezTo>
                <a:cubicBezTo>
                  <a:pt x="11671" y="3187"/>
                  <a:pt x="11680" y="3183"/>
                  <a:pt x="11697" y="3176"/>
                </a:cubicBezTo>
                <a:cubicBezTo>
                  <a:pt x="11697" y="3176"/>
                  <a:pt x="11740" y="3234"/>
                  <a:pt x="11740" y="3220"/>
                </a:cubicBezTo>
                <a:cubicBezTo>
                  <a:pt x="11740" y="3205"/>
                  <a:pt x="11740" y="3131"/>
                  <a:pt x="11740" y="3131"/>
                </a:cubicBezTo>
                <a:cubicBezTo>
                  <a:pt x="11740" y="3131"/>
                  <a:pt x="11783" y="3088"/>
                  <a:pt x="11783" y="3058"/>
                </a:cubicBezTo>
                <a:cubicBezTo>
                  <a:pt x="11783" y="3044"/>
                  <a:pt x="11774" y="3043"/>
                  <a:pt x="11774" y="3043"/>
                </a:cubicBezTo>
                <a:cubicBezTo>
                  <a:pt x="11774" y="3043"/>
                  <a:pt x="11774" y="3043"/>
                  <a:pt x="11772" y="3034"/>
                </a:cubicBezTo>
                <a:cubicBezTo>
                  <a:pt x="11770" y="3025"/>
                  <a:pt x="11766" y="3007"/>
                  <a:pt x="11758" y="2970"/>
                </a:cubicBezTo>
                <a:cubicBezTo>
                  <a:pt x="11758" y="2970"/>
                  <a:pt x="11758" y="2970"/>
                  <a:pt x="11765" y="2963"/>
                </a:cubicBezTo>
                <a:cubicBezTo>
                  <a:pt x="11772" y="2955"/>
                  <a:pt x="11787" y="2940"/>
                  <a:pt x="11817" y="2911"/>
                </a:cubicBezTo>
                <a:cubicBezTo>
                  <a:pt x="11817" y="2911"/>
                  <a:pt x="11813" y="2893"/>
                  <a:pt x="11808" y="2872"/>
                </a:cubicBezTo>
                <a:cubicBezTo>
                  <a:pt x="11803" y="2852"/>
                  <a:pt x="11796" y="2831"/>
                  <a:pt x="11792" y="2823"/>
                </a:cubicBezTo>
                <a:cubicBezTo>
                  <a:pt x="11792" y="2808"/>
                  <a:pt x="11809" y="2734"/>
                  <a:pt x="11817" y="2705"/>
                </a:cubicBezTo>
                <a:cubicBezTo>
                  <a:pt x="11826" y="2676"/>
                  <a:pt x="11843" y="2617"/>
                  <a:pt x="11843" y="2617"/>
                </a:cubicBezTo>
                <a:cubicBezTo>
                  <a:pt x="11843" y="2617"/>
                  <a:pt x="11843" y="2573"/>
                  <a:pt x="11843" y="2543"/>
                </a:cubicBezTo>
                <a:cubicBezTo>
                  <a:pt x="11843" y="2528"/>
                  <a:pt x="11843" y="2484"/>
                  <a:pt x="11843" y="2470"/>
                </a:cubicBezTo>
                <a:cubicBezTo>
                  <a:pt x="11843" y="2440"/>
                  <a:pt x="11852" y="2470"/>
                  <a:pt x="11869" y="2455"/>
                </a:cubicBezTo>
                <a:cubicBezTo>
                  <a:pt x="11873" y="2455"/>
                  <a:pt x="11875" y="2444"/>
                  <a:pt x="11876" y="2433"/>
                </a:cubicBezTo>
                <a:cubicBezTo>
                  <a:pt x="11877" y="2422"/>
                  <a:pt x="11878" y="2411"/>
                  <a:pt x="11878" y="2411"/>
                </a:cubicBezTo>
                <a:cubicBezTo>
                  <a:pt x="11878" y="2411"/>
                  <a:pt x="11888" y="2393"/>
                  <a:pt x="11900" y="2372"/>
                </a:cubicBezTo>
                <a:cubicBezTo>
                  <a:pt x="11912" y="2352"/>
                  <a:pt x="11925" y="2329"/>
                  <a:pt x="11929" y="2322"/>
                </a:cubicBezTo>
                <a:cubicBezTo>
                  <a:pt x="11934" y="2322"/>
                  <a:pt x="11942" y="2329"/>
                  <a:pt x="11949" y="2337"/>
                </a:cubicBezTo>
                <a:cubicBezTo>
                  <a:pt x="11957" y="2344"/>
                  <a:pt x="11963" y="2351"/>
                  <a:pt x="11963" y="2351"/>
                </a:cubicBezTo>
                <a:cubicBezTo>
                  <a:pt x="11963" y="2351"/>
                  <a:pt x="11976" y="2348"/>
                  <a:pt x="11990" y="2344"/>
                </a:cubicBezTo>
                <a:cubicBezTo>
                  <a:pt x="12004" y="2341"/>
                  <a:pt x="12019" y="2337"/>
                  <a:pt x="12023" y="2337"/>
                </a:cubicBezTo>
                <a:cubicBezTo>
                  <a:pt x="12027" y="2330"/>
                  <a:pt x="12031" y="2308"/>
                  <a:pt x="12035" y="2287"/>
                </a:cubicBezTo>
                <a:cubicBezTo>
                  <a:pt x="12038" y="2267"/>
                  <a:pt x="12040" y="2249"/>
                  <a:pt x="12040" y="2249"/>
                </a:cubicBezTo>
                <a:cubicBezTo>
                  <a:pt x="12040" y="2249"/>
                  <a:pt x="12034" y="2241"/>
                  <a:pt x="12025" y="2234"/>
                </a:cubicBezTo>
                <a:cubicBezTo>
                  <a:pt x="12017" y="2227"/>
                  <a:pt x="12006" y="2220"/>
                  <a:pt x="11998" y="2220"/>
                </a:cubicBezTo>
                <a:cubicBezTo>
                  <a:pt x="11993" y="2212"/>
                  <a:pt x="11980" y="2215"/>
                  <a:pt x="11969" y="2221"/>
                </a:cubicBezTo>
                <a:cubicBezTo>
                  <a:pt x="11957" y="2226"/>
                  <a:pt x="11946" y="2233"/>
                  <a:pt x="11946" y="2233"/>
                </a:cubicBezTo>
                <a:cubicBezTo>
                  <a:pt x="11941" y="2233"/>
                  <a:pt x="11933" y="2219"/>
                  <a:pt x="11926" y="2204"/>
                </a:cubicBezTo>
                <a:cubicBezTo>
                  <a:pt x="11918" y="2189"/>
                  <a:pt x="11912" y="2175"/>
                  <a:pt x="11912" y="2175"/>
                </a:cubicBezTo>
                <a:cubicBezTo>
                  <a:pt x="11912" y="2175"/>
                  <a:pt x="11914" y="2149"/>
                  <a:pt x="11915" y="2120"/>
                </a:cubicBezTo>
                <a:cubicBezTo>
                  <a:pt x="11916" y="2091"/>
                  <a:pt x="11916" y="2058"/>
                  <a:pt x="11912" y="2043"/>
                </a:cubicBezTo>
                <a:cubicBezTo>
                  <a:pt x="11912" y="2021"/>
                  <a:pt x="11916" y="2006"/>
                  <a:pt x="11920" y="1997"/>
                </a:cubicBezTo>
                <a:cubicBezTo>
                  <a:pt x="11925" y="1988"/>
                  <a:pt x="11929" y="1984"/>
                  <a:pt x="11929" y="1984"/>
                </a:cubicBezTo>
                <a:cubicBezTo>
                  <a:pt x="11934" y="1984"/>
                  <a:pt x="11940" y="1973"/>
                  <a:pt x="11944" y="1958"/>
                </a:cubicBezTo>
                <a:cubicBezTo>
                  <a:pt x="11948" y="1943"/>
                  <a:pt x="11950" y="1924"/>
                  <a:pt x="11946" y="1910"/>
                </a:cubicBezTo>
                <a:cubicBezTo>
                  <a:pt x="11946" y="1888"/>
                  <a:pt x="11950" y="1873"/>
                  <a:pt x="11955" y="1864"/>
                </a:cubicBezTo>
                <a:cubicBezTo>
                  <a:pt x="11959" y="1855"/>
                  <a:pt x="11963" y="1851"/>
                  <a:pt x="11963" y="1851"/>
                </a:cubicBezTo>
                <a:cubicBezTo>
                  <a:pt x="11967" y="1844"/>
                  <a:pt x="11974" y="1837"/>
                  <a:pt x="11982" y="1829"/>
                </a:cubicBezTo>
                <a:cubicBezTo>
                  <a:pt x="11989" y="1822"/>
                  <a:pt x="11998" y="1815"/>
                  <a:pt x="12006" y="1808"/>
                </a:cubicBezTo>
                <a:cubicBezTo>
                  <a:pt x="12015" y="1793"/>
                  <a:pt x="12013" y="1778"/>
                  <a:pt x="12008" y="1767"/>
                </a:cubicBezTo>
                <a:cubicBezTo>
                  <a:pt x="12004" y="1756"/>
                  <a:pt x="11998" y="1749"/>
                  <a:pt x="11998" y="1749"/>
                </a:cubicBezTo>
                <a:cubicBezTo>
                  <a:pt x="11998" y="1741"/>
                  <a:pt x="11995" y="1727"/>
                  <a:pt x="11993" y="1714"/>
                </a:cubicBezTo>
                <a:cubicBezTo>
                  <a:pt x="11991" y="1701"/>
                  <a:pt x="11989" y="1690"/>
                  <a:pt x="11989" y="1690"/>
                </a:cubicBezTo>
                <a:cubicBezTo>
                  <a:pt x="11989" y="1690"/>
                  <a:pt x="11989" y="1690"/>
                  <a:pt x="11996" y="1683"/>
                </a:cubicBezTo>
                <a:cubicBezTo>
                  <a:pt x="12004" y="1675"/>
                  <a:pt x="12019" y="1660"/>
                  <a:pt x="12049" y="1631"/>
                </a:cubicBezTo>
                <a:cubicBezTo>
                  <a:pt x="12049" y="1631"/>
                  <a:pt x="12057" y="1624"/>
                  <a:pt x="12065" y="1617"/>
                </a:cubicBezTo>
                <a:cubicBezTo>
                  <a:pt x="12072" y="1609"/>
                  <a:pt x="12079" y="1602"/>
                  <a:pt x="12075" y="1602"/>
                </a:cubicBezTo>
                <a:cubicBezTo>
                  <a:pt x="12075" y="1594"/>
                  <a:pt x="12079" y="1587"/>
                  <a:pt x="12084" y="1582"/>
                </a:cubicBezTo>
                <a:cubicBezTo>
                  <a:pt x="12088" y="1576"/>
                  <a:pt x="12092" y="1572"/>
                  <a:pt x="12092" y="1572"/>
                </a:cubicBezTo>
                <a:cubicBezTo>
                  <a:pt x="12092" y="1572"/>
                  <a:pt x="12092" y="1572"/>
                  <a:pt x="12096" y="1565"/>
                </a:cubicBezTo>
                <a:cubicBezTo>
                  <a:pt x="12100" y="1558"/>
                  <a:pt x="12109" y="1543"/>
                  <a:pt x="12126" y="1513"/>
                </a:cubicBezTo>
                <a:cubicBezTo>
                  <a:pt x="12126" y="1513"/>
                  <a:pt x="12126" y="1513"/>
                  <a:pt x="12127" y="1510"/>
                </a:cubicBezTo>
                <a:cubicBezTo>
                  <a:pt x="12128" y="1506"/>
                  <a:pt x="12130" y="1499"/>
                  <a:pt x="12135" y="1484"/>
                </a:cubicBezTo>
                <a:cubicBezTo>
                  <a:pt x="12135" y="1484"/>
                  <a:pt x="12109" y="1440"/>
                  <a:pt x="12109" y="1425"/>
                </a:cubicBezTo>
                <a:cubicBezTo>
                  <a:pt x="12109" y="1396"/>
                  <a:pt x="12117" y="1366"/>
                  <a:pt x="12117" y="1351"/>
                </a:cubicBezTo>
                <a:cubicBezTo>
                  <a:pt x="12122" y="1344"/>
                  <a:pt x="12128" y="1340"/>
                  <a:pt x="12135" y="1338"/>
                </a:cubicBezTo>
                <a:cubicBezTo>
                  <a:pt x="12141" y="1336"/>
                  <a:pt x="12147" y="1336"/>
                  <a:pt x="12152" y="1336"/>
                </a:cubicBezTo>
                <a:lnTo>
                  <a:pt x="12169" y="1292"/>
                </a:lnTo>
                <a:cubicBezTo>
                  <a:pt x="12169" y="1285"/>
                  <a:pt x="12171" y="1274"/>
                  <a:pt x="12174" y="1263"/>
                </a:cubicBezTo>
                <a:cubicBezTo>
                  <a:pt x="12176" y="1252"/>
                  <a:pt x="12178" y="1241"/>
                  <a:pt x="12178" y="1233"/>
                </a:cubicBezTo>
                <a:cubicBezTo>
                  <a:pt x="12173" y="1233"/>
                  <a:pt x="12188" y="1237"/>
                  <a:pt x="12204" y="1241"/>
                </a:cubicBezTo>
                <a:cubicBezTo>
                  <a:pt x="12221" y="1244"/>
                  <a:pt x="12238" y="1248"/>
                  <a:pt x="12238" y="1248"/>
                </a:cubicBezTo>
                <a:lnTo>
                  <a:pt x="12315" y="1233"/>
                </a:lnTo>
                <a:cubicBezTo>
                  <a:pt x="12319" y="1226"/>
                  <a:pt x="12308" y="1222"/>
                  <a:pt x="12297" y="1220"/>
                </a:cubicBezTo>
                <a:cubicBezTo>
                  <a:pt x="12285" y="1218"/>
                  <a:pt x="12272" y="1218"/>
                  <a:pt x="12272" y="1218"/>
                </a:cubicBezTo>
                <a:cubicBezTo>
                  <a:pt x="12268" y="1218"/>
                  <a:pt x="12257" y="1214"/>
                  <a:pt x="12247" y="1211"/>
                </a:cubicBezTo>
                <a:cubicBezTo>
                  <a:pt x="12238" y="1207"/>
                  <a:pt x="12229" y="1204"/>
                  <a:pt x="12229" y="1204"/>
                </a:cubicBezTo>
                <a:cubicBezTo>
                  <a:pt x="12229" y="1204"/>
                  <a:pt x="12229" y="1204"/>
                  <a:pt x="12231" y="1197"/>
                </a:cubicBezTo>
                <a:cubicBezTo>
                  <a:pt x="12233" y="1189"/>
                  <a:pt x="12238" y="1175"/>
                  <a:pt x="12246" y="1146"/>
                </a:cubicBezTo>
                <a:cubicBezTo>
                  <a:pt x="12246" y="1146"/>
                  <a:pt x="12255" y="1134"/>
                  <a:pt x="12263" y="1121"/>
                </a:cubicBezTo>
                <a:cubicBezTo>
                  <a:pt x="12272" y="1108"/>
                  <a:pt x="12280" y="1094"/>
                  <a:pt x="12280" y="1086"/>
                </a:cubicBezTo>
                <a:cubicBezTo>
                  <a:pt x="12284" y="1079"/>
                  <a:pt x="12285" y="1068"/>
                  <a:pt x="12283" y="1058"/>
                </a:cubicBezTo>
                <a:cubicBezTo>
                  <a:pt x="12281" y="1049"/>
                  <a:pt x="12277" y="1042"/>
                  <a:pt x="12272" y="1042"/>
                </a:cubicBezTo>
                <a:cubicBezTo>
                  <a:pt x="12272" y="1034"/>
                  <a:pt x="12259" y="1038"/>
                  <a:pt x="12245" y="1044"/>
                </a:cubicBezTo>
                <a:cubicBezTo>
                  <a:pt x="12231" y="1050"/>
                  <a:pt x="12216" y="1057"/>
                  <a:pt x="12212" y="1057"/>
                </a:cubicBezTo>
                <a:lnTo>
                  <a:pt x="12187" y="998"/>
                </a:lnTo>
                <a:cubicBezTo>
                  <a:pt x="12187" y="998"/>
                  <a:pt x="12186" y="999"/>
                  <a:pt x="12190" y="988"/>
                </a:cubicBezTo>
                <a:cubicBezTo>
                  <a:pt x="12195" y="977"/>
                  <a:pt x="12203" y="954"/>
                  <a:pt x="12220" y="910"/>
                </a:cubicBezTo>
                <a:lnTo>
                  <a:pt x="12297" y="895"/>
                </a:lnTo>
                <a:cubicBezTo>
                  <a:pt x="12302" y="895"/>
                  <a:pt x="12306" y="891"/>
                  <a:pt x="12309" y="888"/>
                </a:cubicBezTo>
                <a:cubicBezTo>
                  <a:pt x="12313" y="884"/>
                  <a:pt x="12315" y="880"/>
                  <a:pt x="12315" y="880"/>
                </a:cubicBezTo>
                <a:cubicBezTo>
                  <a:pt x="12315" y="880"/>
                  <a:pt x="12315" y="880"/>
                  <a:pt x="12319" y="877"/>
                </a:cubicBezTo>
                <a:cubicBezTo>
                  <a:pt x="12323" y="873"/>
                  <a:pt x="12332" y="866"/>
                  <a:pt x="12349" y="851"/>
                </a:cubicBezTo>
                <a:cubicBezTo>
                  <a:pt x="12349" y="851"/>
                  <a:pt x="12349" y="851"/>
                  <a:pt x="12356" y="852"/>
                </a:cubicBezTo>
                <a:cubicBezTo>
                  <a:pt x="12362" y="854"/>
                  <a:pt x="12375" y="858"/>
                  <a:pt x="12400" y="866"/>
                </a:cubicBezTo>
                <a:cubicBezTo>
                  <a:pt x="12400" y="866"/>
                  <a:pt x="12401" y="865"/>
                  <a:pt x="12405" y="864"/>
                </a:cubicBezTo>
                <a:cubicBezTo>
                  <a:pt x="12409" y="862"/>
                  <a:pt x="12418" y="859"/>
                  <a:pt x="12435" y="851"/>
                </a:cubicBezTo>
                <a:cubicBezTo>
                  <a:pt x="12435" y="851"/>
                  <a:pt x="12435" y="851"/>
                  <a:pt x="12436" y="848"/>
                </a:cubicBezTo>
                <a:cubicBezTo>
                  <a:pt x="12437" y="844"/>
                  <a:pt x="12439" y="837"/>
                  <a:pt x="12444" y="822"/>
                </a:cubicBezTo>
                <a:cubicBezTo>
                  <a:pt x="12444" y="822"/>
                  <a:pt x="12444" y="814"/>
                  <a:pt x="12438" y="803"/>
                </a:cubicBezTo>
                <a:cubicBezTo>
                  <a:pt x="12433" y="792"/>
                  <a:pt x="12422" y="778"/>
                  <a:pt x="12400" y="763"/>
                </a:cubicBezTo>
                <a:cubicBezTo>
                  <a:pt x="12375" y="748"/>
                  <a:pt x="12370" y="752"/>
                  <a:pt x="12370" y="763"/>
                </a:cubicBezTo>
                <a:cubicBezTo>
                  <a:pt x="12370" y="774"/>
                  <a:pt x="12374" y="792"/>
                  <a:pt x="12366" y="806"/>
                </a:cubicBezTo>
                <a:cubicBezTo>
                  <a:pt x="12340" y="821"/>
                  <a:pt x="12323" y="836"/>
                  <a:pt x="12315" y="836"/>
                </a:cubicBezTo>
                <a:cubicBezTo>
                  <a:pt x="12306" y="836"/>
                  <a:pt x="12307" y="822"/>
                  <a:pt x="12272" y="792"/>
                </a:cubicBezTo>
                <a:cubicBezTo>
                  <a:pt x="12259" y="777"/>
                  <a:pt x="12268" y="766"/>
                  <a:pt x="12279" y="757"/>
                </a:cubicBezTo>
                <a:cubicBezTo>
                  <a:pt x="12291" y="748"/>
                  <a:pt x="12306" y="741"/>
                  <a:pt x="12306" y="734"/>
                </a:cubicBezTo>
                <a:cubicBezTo>
                  <a:pt x="12302" y="726"/>
                  <a:pt x="12283" y="704"/>
                  <a:pt x="12262" y="686"/>
                </a:cubicBezTo>
                <a:cubicBezTo>
                  <a:pt x="12242" y="667"/>
                  <a:pt x="12220" y="652"/>
                  <a:pt x="12212" y="660"/>
                </a:cubicBezTo>
                <a:cubicBezTo>
                  <a:pt x="12207" y="667"/>
                  <a:pt x="12197" y="671"/>
                  <a:pt x="12183" y="673"/>
                </a:cubicBezTo>
                <a:cubicBezTo>
                  <a:pt x="12169" y="675"/>
                  <a:pt x="12152" y="675"/>
                  <a:pt x="12135" y="675"/>
                </a:cubicBezTo>
                <a:cubicBezTo>
                  <a:pt x="12100" y="689"/>
                  <a:pt x="12109" y="675"/>
                  <a:pt x="12092" y="675"/>
                </a:cubicBezTo>
                <a:cubicBezTo>
                  <a:pt x="12083" y="675"/>
                  <a:pt x="12049" y="748"/>
                  <a:pt x="12023" y="748"/>
                </a:cubicBezTo>
                <a:cubicBezTo>
                  <a:pt x="11997" y="763"/>
                  <a:pt x="11971" y="806"/>
                  <a:pt x="11946" y="806"/>
                </a:cubicBezTo>
                <a:cubicBezTo>
                  <a:pt x="11929" y="806"/>
                  <a:pt x="11912" y="836"/>
                  <a:pt x="11912" y="836"/>
                </a:cubicBezTo>
                <a:cubicBezTo>
                  <a:pt x="11912" y="836"/>
                  <a:pt x="11912" y="854"/>
                  <a:pt x="11910" y="878"/>
                </a:cubicBezTo>
                <a:cubicBezTo>
                  <a:pt x="11908" y="902"/>
                  <a:pt x="11903" y="931"/>
                  <a:pt x="11895" y="953"/>
                </a:cubicBezTo>
                <a:cubicBezTo>
                  <a:pt x="11878" y="1012"/>
                  <a:pt x="11852" y="998"/>
                  <a:pt x="11835" y="983"/>
                </a:cubicBezTo>
                <a:cubicBezTo>
                  <a:pt x="11818" y="968"/>
                  <a:pt x="11852" y="939"/>
                  <a:pt x="11852" y="924"/>
                </a:cubicBezTo>
                <a:cubicBezTo>
                  <a:pt x="11852" y="909"/>
                  <a:pt x="11852" y="866"/>
                  <a:pt x="11852" y="866"/>
                </a:cubicBezTo>
                <a:cubicBezTo>
                  <a:pt x="11852" y="866"/>
                  <a:pt x="11871" y="836"/>
                  <a:pt x="11890" y="803"/>
                </a:cubicBezTo>
                <a:cubicBezTo>
                  <a:pt x="11910" y="770"/>
                  <a:pt x="11929" y="733"/>
                  <a:pt x="11929" y="718"/>
                </a:cubicBezTo>
                <a:cubicBezTo>
                  <a:pt x="11934" y="696"/>
                  <a:pt x="11942" y="678"/>
                  <a:pt x="11952" y="663"/>
                </a:cubicBezTo>
                <a:cubicBezTo>
                  <a:pt x="11961" y="649"/>
                  <a:pt x="11972" y="637"/>
                  <a:pt x="11981" y="630"/>
                </a:cubicBezTo>
                <a:cubicBezTo>
                  <a:pt x="11985" y="630"/>
                  <a:pt x="11995" y="612"/>
                  <a:pt x="12005" y="594"/>
                </a:cubicBezTo>
                <a:cubicBezTo>
                  <a:pt x="12014" y="575"/>
                  <a:pt x="12023" y="557"/>
                  <a:pt x="12023" y="557"/>
                </a:cubicBezTo>
                <a:cubicBezTo>
                  <a:pt x="12023" y="557"/>
                  <a:pt x="12023" y="557"/>
                  <a:pt x="12032" y="557"/>
                </a:cubicBezTo>
                <a:cubicBezTo>
                  <a:pt x="12041" y="557"/>
                  <a:pt x="12058" y="557"/>
                  <a:pt x="12092" y="557"/>
                </a:cubicBezTo>
                <a:cubicBezTo>
                  <a:pt x="12092" y="557"/>
                  <a:pt x="12109" y="553"/>
                  <a:pt x="12130" y="546"/>
                </a:cubicBezTo>
                <a:cubicBezTo>
                  <a:pt x="12150" y="538"/>
                  <a:pt x="12174" y="527"/>
                  <a:pt x="12187" y="512"/>
                </a:cubicBezTo>
                <a:cubicBezTo>
                  <a:pt x="12195" y="497"/>
                  <a:pt x="12195" y="487"/>
                  <a:pt x="12193" y="480"/>
                </a:cubicBezTo>
                <a:cubicBezTo>
                  <a:pt x="12191" y="473"/>
                  <a:pt x="12187" y="469"/>
                  <a:pt x="12187" y="469"/>
                </a:cubicBezTo>
                <a:cubicBezTo>
                  <a:pt x="12187" y="469"/>
                  <a:pt x="12143" y="454"/>
                  <a:pt x="12143" y="410"/>
                </a:cubicBezTo>
                <a:cubicBezTo>
                  <a:pt x="12143" y="366"/>
                  <a:pt x="12135" y="380"/>
                  <a:pt x="12135" y="380"/>
                </a:cubicBezTo>
                <a:cubicBezTo>
                  <a:pt x="12135" y="380"/>
                  <a:pt x="12109" y="336"/>
                  <a:pt x="12101" y="307"/>
                </a:cubicBezTo>
                <a:cubicBezTo>
                  <a:pt x="12092" y="277"/>
                  <a:pt x="12126" y="174"/>
                  <a:pt x="12126" y="174"/>
                </a:cubicBezTo>
                <a:cubicBezTo>
                  <a:pt x="12126" y="174"/>
                  <a:pt x="12141" y="137"/>
                  <a:pt x="12158" y="95"/>
                </a:cubicBezTo>
                <a:cubicBezTo>
                  <a:pt x="12173" y="59"/>
                  <a:pt x="12187" y="25"/>
                  <a:pt x="12196" y="0"/>
                </a:cubicBezTo>
                <a:lnTo>
                  <a:pt x="0" y="0"/>
                </a:lnTo>
                <a:close/>
                <a:moveTo>
                  <a:pt x="10010" y="13298"/>
                </a:moveTo>
                <a:cubicBezTo>
                  <a:pt x="10019" y="13320"/>
                  <a:pt x="10023" y="13331"/>
                  <a:pt x="10026" y="13337"/>
                </a:cubicBezTo>
                <a:cubicBezTo>
                  <a:pt x="10028" y="13343"/>
                  <a:pt x="10028" y="13342"/>
                  <a:pt x="10028" y="13342"/>
                </a:cubicBezTo>
                <a:cubicBezTo>
                  <a:pt x="10028" y="13342"/>
                  <a:pt x="10030" y="13342"/>
                  <a:pt x="10033" y="13342"/>
                </a:cubicBezTo>
                <a:cubicBezTo>
                  <a:pt x="10036" y="13342"/>
                  <a:pt x="10041" y="13342"/>
                  <a:pt x="10045" y="13342"/>
                </a:cubicBezTo>
                <a:lnTo>
                  <a:pt x="10061" y="13357"/>
                </a:lnTo>
                <a:cubicBezTo>
                  <a:pt x="10061" y="13357"/>
                  <a:pt x="10062" y="13357"/>
                  <a:pt x="10063" y="13359"/>
                </a:cubicBezTo>
                <a:cubicBezTo>
                  <a:pt x="10064" y="13361"/>
                  <a:pt x="10066" y="13364"/>
                  <a:pt x="10070" y="13372"/>
                </a:cubicBezTo>
                <a:cubicBezTo>
                  <a:pt x="10074" y="13372"/>
                  <a:pt x="10081" y="13376"/>
                  <a:pt x="10086" y="13379"/>
                </a:cubicBezTo>
                <a:cubicBezTo>
                  <a:pt x="10092" y="13383"/>
                  <a:pt x="10096" y="13386"/>
                  <a:pt x="10096" y="13386"/>
                </a:cubicBezTo>
                <a:cubicBezTo>
                  <a:pt x="10096" y="13386"/>
                  <a:pt x="10096" y="13386"/>
                  <a:pt x="10097" y="13386"/>
                </a:cubicBezTo>
                <a:cubicBezTo>
                  <a:pt x="10098" y="13386"/>
                  <a:pt x="10100" y="13386"/>
                  <a:pt x="10105" y="13386"/>
                </a:cubicBezTo>
                <a:cubicBezTo>
                  <a:pt x="10105" y="13371"/>
                  <a:pt x="10105" y="13386"/>
                  <a:pt x="10113" y="13386"/>
                </a:cubicBezTo>
                <a:cubicBezTo>
                  <a:pt x="10122" y="13386"/>
                  <a:pt x="10130" y="13357"/>
                  <a:pt x="10130" y="13357"/>
                </a:cubicBezTo>
                <a:cubicBezTo>
                  <a:pt x="10130" y="13357"/>
                  <a:pt x="10130" y="13357"/>
                  <a:pt x="10131" y="13357"/>
                </a:cubicBezTo>
                <a:cubicBezTo>
                  <a:pt x="10132" y="13357"/>
                  <a:pt x="10134" y="13357"/>
                  <a:pt x="10139" y="13357"/>
                </a:cubicBezTo>
                <a:cubicBezTo>
                  <a:pt x="10139" y="13357"/>
                  <a:pt x="10141" y="13357"/>
                  <a:pt x="10143" y="13355"/>
                </a:cubicBezTo>
                <a:cubicBezTo>
                  <a:pt x="10145" y="13353"/>
                  <a:pt x="10147" y="13350"/>
                  <a:pt x="10147" y="13342"/>
                </a:cubicBezTo>
                <a:cubicBezTo>
                  <a:pt x="10147" y="13342"/>
                  <a:pt x="10147" y="13342"/>
                  <a:pt x="10148" y="13342"/>
                </a:cubicBezTo>
                <a:cubicBezTo>
                  <a:pt x="10149" y="13342"/>
                  <a:pt x="10152" y="13342"/>
                  <a:pt x="10156" y="13342"/>
                </a:cubicBezTo>
                <a:cubicBezTo>
                  <a:pt x="10156" y="13335"/>
                  <a:pt x="10156" y="13331"/>
                  <a:pt x="10156" y="13329"/>
                </a:cubicBezTo>
                <a:cubicBezTo>
                  <a:pt x="10156" y="13327"/>
                  <a:pt x="10156" y="13328"/>
                  <a:pt x="10156" y="13328"/>
                </a:cubicBezTo>
                <a:cubicBezTo>
                  <a:pt x="10160" y="13320"/>
                  <a:pt x="10165" y="13316"/>
                  <a:pt x="10168" y="13314"/>
                </a:cubicBezTo>
                <a:cubicBezTo>
                  <a:pt x="10171" y="13313"/>
                  <a:pt x="10173" y="13313"/>
                  <a:pt x="10173" y="13313"/>
                </a:cubicBezTo>
                <a:cubicBezTo>
                  <a:pt x="10177" y="13306"/>
                  <a:pt x="10179" y="13302"/>
                  <a:pt x="10181" y="13298"/>
                </a:cubicBezTo>
                <a:cubicBezTo>
                  <a:pt x="10182" y="13295"/>
                  <a:pt x="10182" y="13291"/>
                  <a:pt x="10182" y="13284"/>
                </a:cubicBezTo>
                <a:cubicBezTo>
                  <a:pt x="10182" y="13284"/>
                  <a:pt x="10180" y="13284"/>
                  <a:pt x="10177" y="13285"/>
                </a:cubicBezTo>
                <a:cubicBezTo>
                  <a:pt x="10175" y="13287"/>
                  <a:pt x="10173" y="13290"/>
                  <a:pt x="10173" y="13298"/>
                </a:cubicBezTo>
                <a:cubicBezTo>
                  <a:pt x="10169" y="13298"/>
                  <a:pt x="10164" y="13298"/>
                  <a:pt x="10161" y="13298"/>
                </a:cubicBezTo>
                <a:cubicBezTo>
                  <a:pt x="10158" y="13298"/>
                  <a:pt x="10156" y="13298"/>
                  <a:pt x="10156" y="13298"/>
                </a:cubicBezTo>
                <a:cubicBezTo>
                  <a:pt x="10156" y="13305"/>
                  <a:pt x="10154" y="13309"/>
                  <a:pt x="10152" y="13311"/>
                </a:cubicBezTo>
                <a:cubicBezTo>
                  <a:pt x="10150" y="13313"/>
                  <a:pt x="10147" y="13313"/>
                  <a:pt x="10147" y="13313"/>
                </a:cubicBezTo>
                <a:cubicBezTo>
                  <a:pt x="10143" y="13313"/>
                  <a:pt x="10139" y="13317"/>
                  <a:pt x="10134" y="13320"/>
                </a:cubicBezTo>
                <a:cubicBezTo>
                  <a:pt x="10130" y="13324"/>
                  <a:pt x="10126" y="13328"/>
                  <a:pt x="10122" y="13328"/>
                </a:cubicBezTo>
                <a:cubicBezTo>
                  <a:pt x="10122" y="13328"/>
                  <a:pt x="10122" y="13331"/>
                  <a:pt x="10121" y="13336"/>
                </a:cubicBezTo>
                <a:cubicBezTo>
                  <a:pt x="10120" y="13342"/>
                  <a:pt x="10118" y="13349"/>
                  <a:pt x="10113" y="13357"/>
                </a:cubicBezTo>
                <a:cubicBezTo>
                  <a:pt x="10113" y="13357"/>
                  <a:pt x="10113" y="13357"/>
                  <a:pt x="10113" y="13359"/>
                </a:cubicBezTo>
                <a:cubicBezTo>
                  <a:pt x="10113" y="13361"/>
                  <a:pt x="10113" y="13364"/>
                  <a:pt x="10113" y="13372"/>
                </a:cubicBezTo>
                <a:cubicBezTo>
                  <a:pt x="10109" y="13372"/>
                  <a:pt x="10105" y="13372"/>
                  <a:pt x="10101" y="13372"/>
                </a:cubicBezTo>
                <a:cubicBezTo>
                  <a:pt x="10098" y="13372"/>
                  <a:pt x="10096" y="13372"/>
                  <a:pt x="10096" y="13372"/>
                </a:cubicBezTo>
                <a:cubicBezTo>
                  <a:pt x="10096" y="13375"/>
                  <a:pt x="10096" y="13378"/>
                  <a:pt x="10096" y="13380"/>
                </a:cubicBezTo>
                <a:cubicBezTo>
                  <a:pt x="10096" y="13383"/>
                  <a:pt x="10096" y="13384"/>
                  <a:pt x="10096" y="13385"/>
                </a:cubicBezTo>
                <a:cubicBezTo>
                  <a:pt x="10096" y="13384"/>
                  <a:pt x="10096" y="13382"/>
                  <a:pt x="10095" y="13379"/>
                </a:cubicBezTo>
                <a:cubicBezTo>
                  <a:pt x="10094" y="13376"/>
                  <a:pt x="10092" y="13372"/>
                  <a:pt x="10087" y="13372"/>
                </a:cubicBezTo>
                <a:cubicBezTo>
                  <a:pt x="10087" y="13372"/>
                  <a:pt x="10085" y="13361"/>
                  <a:pt x="10081" y="13349"/>
                </a:cubicBezTo>
                <a:cubicBezTo>
                  <a:pt x="10077" y="13338"/>
                  <a:pt x="10070" y="13328"/>
                  <a:pt x="10061" y="13328"/>
                </a:cubicBezTo>
                <a:cubicBezTo>
                  <a:pt x="10053" y="13313"/>
                  <a:pt x="10045" y="13313"/>
                  <a:pt x="10036" y="13313"/>
                </a:cubicBezTo>
                <a:cubicBezTo>
                  <a:pt x="10028" y="13313"/>
                  <a:pt x="10010" y="13298"/>
                  <a:pt x="10010" y="13298"/>
                </a:cubicBezTo>
                <a:close/>
                <a:moveTo>
                  <a:pt x="12401" y="0"/>
                </a:moveTo>
                <a:cubicBezTo>
                  <a:pt x="12408" y="18"/>
                  <a:pt x="12416" y="35"/>
                  <a:pt x="12435" y="85"/>
                </a:cubicBezTo>
                <a:cubicBezTo>
                  <a:pt x="12487" y="218"/>
                  <a:pt x="12469" y="130"/>
                  <a:pt x="12478" y="144"/>
                </a:cubicBezTo>
                <a:cubicBezTo>
                  <a:pt x="12478" y="152"/>
                  <a:pt x="12477" y="152"/>
                  <a:pt x="12483" y="152"/>
                </a:cubicBezTo>
                <a:cubicBezTo>
                  <a:pt x="12488" y="152"/>
                  <a:pt x="12499" y="152"/>
                  <a:pt x="12521" y="159"/>
                </a:cubicBezTo>
                <a:cubicBezTo>
                  <a:pt x="12564" y="189"/>
                  <a:pt x="12529" y="115"/>
                  <a:pt x="12529" y="85"/>
                </a:cubicBezTo>
                <a:cubicBezTo>
                  <a:pt x="12529" y="71"/>
                  <a:pt x="12546" y="71"/>
                  <a:pt x="12606" y="12"/>
                </a:cubicBezTo>
                <a:cubicBezTo>
                  <a:pt x="12611" y="9"/>
                  <a:pt x="12613" y="7"/>
                  <a:pt x="12615" y="5"/>
                </a:cubicBezTo>
                <a:cubicBezTo>
                  <a:pt x="12617" y="3"/>
                  <a:pt x="12619" y="2"/>
                  <a:pt x="12621" y="0"/>
                </a:cubicBezTo>
                <a:lnTo>
                  <a:pt x="12401" y="0"/>
                </a:lnTo>
                <a:close/>
                <a:moveTo>
                  <a:pt x="12717" y="277"/>
                </a:moveTo>
                <a:cubicBezTo>
                  <a:pt x="12705" y="306"/>
                  <a:pt x="12700" y="398"/>
                  <a:pt x="12700" y="488"/>
                </a:cubicBezTo>
                <a:cubicBezTo>
                  <a:pt x="12700" y="579"/>
                  <a:pt x="12705" y="667"/>
                  <a:pt x="12709" y="689"/>
                </a:cubicBezTo>
                <a:cubicBezTo>
                  <a:pt x="12709" y="689"/>
                  <a:pt x="12709" y="689"/>
                  <a:pt x="12707" y="697"/>
                </a:cubicBezTo>
                <a:cubicBezTo>
                  <a:pt x="12705" y="705"/>
                  <a:pt x="12701" y="719"/>
                  <a:pt x="12693" y="747"/>
                </a:cubicBezTo>
                <a:cubicBezTo>
                  <a:pt x="12693" y="747"/>
                  <a:pt x="12693" y="747"/>
                  <a:pt x="12695" y="739"/>
                </a:cubicBezTo>
                <a:cubicBezTo>
                  <a:pt x="12697" y="732"/>
                  <a:pt x="12701" y="717"/>
                  <a:pt x="12710" y="688"/>
                </a:cubicBezTo>
                <a:cubicBezTo>
                  <a:pt x="12706" y="666"/>
                  <a:pt x="12702" y="578"/>
                  <a:pt x="12702" y="489"/>
                </a:cubicBezTo>
                <a:cubicBezTo>
                  <a:pt x="12702" y="400"/>
                  <a:pt x="12706" y="308"/>
                  <a:pt x="12718" y="277"/>
                </a:cubicBezTo>
                <a:lnTo>
                  <a:pt x="12717" y="277"/>
                </a:lnTo>
                <a:close/>
                <a:moveTo>
                  <a:pt x="12563" y="675"/>
                </a:moveTo>
                <a:cubicBezTo>
                  <a:pt x="12563" y="675"/>
                  <a:pt x="12563" y="675"/>
                  <a:pt x="12563" y="678"/>
                </a:cubicBezTo>
                <a:cubicBezTo>
                  <a:pt x="12562" y="680"/>
                  <a:pt x="12561" y="684"/>
                  <a:pt x="12559" y="692"/>
                </a:cubicBezTo>
                <a:cubicBezTo>
                  <a:pt x="12560" y="688"/>
                  <a:pt x="12560" y="686"/>
                  <a:pt x="12561" y="684"/>
                </a:cubicBezTo>
                <a:cubicBezTo>
                  <a:pt x="12562" y="682"/>
                  <a:pt x="12562" y="679"/>
                  <a:pt x="12564" y="675"/>
                </a:cubicBezTo>
                <a:lnTo>
                  <a:pt x="12564" y="675"/>
                </a:lnTo>
                <a:cubicBezTo>
                  <a:pt x="12564" y="675"/>
                  <a:pt x="12564" y="675"/>
                  <a:pt x="12563" y="675"/>
                </a:cubicBezTo>
                <a:close/>
                <a:moveTo>
                  <a:pt x="12486" y="895"/>
                </a:moveTo>
                <a:cubicBezTo>
                  <a:pt x="12486" y="895"/>
                  <a:pt x="12486" y="895"/>
                  <a:pt x="12486" y="897"/>
                </a:cubicBezTo>
                <a:cubicBezTo>
                  <a:pt x="12486" y="899"/>
                  <a:pt x="12486" y="902"/>
                  <a:pt x="12486" y="910"/>
                </a:cubicBezTo>
                <a:cubicBezTo>
                  <a:pt x="12486" y="910"/>
                  <a:pt x="12486" y="911"/>
                  <a:pt x="12486" y="913"/>
                </a:cubicBezTo>
                <a:cubicBezTo>
                  <a:pt x="12486" y="915"/>
                  <a:pt x="12486" y="917"/>
                  <a:pt x="12486" y="920"/>
                </a:cubicBezTo>
                <a:cubicBezTo>
                  <a:pt x="12487" y="914"/>
                  <a:pt x="12489" y="910"/>
                  <a:pt x="12489" y="907"/>
                </a:cubicBezTo>
                <a:cubicBezTo>
                  <a:pt x="12490" y="903"/>
                  <a:pt x="12490" y="900"/>
                  <a:pt x="12491" y="895"/>
                </a:cubicBezTo>
                <a:cubicBezTo>
                  <a:pt x="12491" y="895"/>
                  <a:pt x="12491" y="895"/>
                  <a:pt x="12491" y="895"/>
                </a:cubicBezTo>
                <a:cubicBezTo>
                  <a:pt x="12490" y="895"/>
                  <a:pt x="12489" y="895"/>
                  <a:pt x="12486" y="895"/>
                </a:cubicBezTo>
                <a:close/>
                <a:moveTo>
                  <a:pt x="12478" y="924"/>
                </a:moveTo>
                <a:cubicBezTo>
                  <a:pt x="12478" y="924"/>
                  <a:pt x="12478" y="925"/>
                  <a:pt x="12478" y="940"/>
                </a:cubicBezTo>
                <a:cubicBezTo>
                  <a:pt x="12478" y="940"/>
                  <a:pt x="12478" y="939"/>
                  <a:pt x="12478" y="953"/>
                </a:cubicBezTo>
                <a:cubicBezTo>
                  <a:pt x="12478" y="968"/>
                  <a:pt x="12478" y="1071"/>
                  <a:pt x="12478" y="1071"/>
                </a:cubicBezTo>
                <a:cubicBezTo>
                  <a:pt x="12478" y="1071"/>
                  <a:pt x="12477" y="1071"/>
                  <a:pt x="12475" y="1078"/>
                </a:cubicBezTo>
                <a:cubicBezTo>
                  <a:pt x="12473" y="1086"/>
                  <a:pt x="12469" y="1101"/>
                  <a:pt x="12461" y="1129"/>
                </a:cubicBezTo>
                <a:lnTo>
                  <a:pt x="12461" y="1129"/>
                </a:lnTo>
                <a:cubicBezTo>
                  <a:pt x="12461" y="1129"/>
                  <a:pt x="12461" y="1129"/>
                  <a:pt x="12461" y="1129"/>
                </a:cubicBezTo>
                <a:cubicBezTo>
                  <a:pt x="12461" y="1129"/>
                  <a:pt x="12462" y="1129"/>
                  <a:pt x="12464" y="1121"/>
                </a:cubicBezTo>
                <a:cubicBezTo>
                  <a:pt x="12466" y="1114"/>
                  <a:pt x="12470" y="1100"/>
                  <a:pt x="12479" y="1070"/>
                </a:cubicBezTo>
                <a:cubicBezTo>
                  <a:pt x="12479" y="1070"/>
                  <a:pt x="12479" y="1044"/>
                  <a:pt x="12479" y="1017"/>
                </a:cubicBezTo>
                <a:cubicBezTo>
                  <a:pt x="12479" y="989"/>
                  <a:pt x="12479" y="959"/>
                  <a:pt x="12479" y="952"/>
                </a:cubicBezTo>
                <a:cubicBezTo>
                  <a:pt x="12479" y="952"/>
                  <a:pt x="12480" y="948"/>
                  <a:pt x="12481" y="943"/>
                </a:cubicBezTo>
                <a:cubicBezTo>
                  <a:pt x="12482" y="937"/>
                  <a:pt x="12484" y="930"/>
                  <a:pt x="12485" y="924"/>
                </a:cubicBezTo>
                <a:cubicBezTo>
                  <a:pt x="12485" y="924"/>
                  <a:pt x="12485" y="924"/>
                  <a:pt x="12484" y="924"/>
                </a:cubicBezTo>
                <a:cubicBezTo>
                  <a:pt x="12483" y="924"/>
                  <a:pt x="12482" y="924"/>
                  <a:pt x="12478" y="924"/>
                </a:cubicBezTo>
                <a:close/>
                <a:moveTo>
                  <a:pt x="12410" y="1188"/>
                </a:moveTo>
                <a:cubicBezTo>
                  <a:pt x="12410" y="1188"/>
                  <a:pt x="12410" y="1188"/>
                  <a:pt x="12409" y="1188"/>
                </a:cubicBezTo>
                <a:lnTo>
                  <a:pt x="12409" y="1189"/>
                </a:lnTo>
                <a:lnTo>
                  <a:pt x="12409" y="1188"/>
                </a:lnTo>
                <a:cubicBezTo>
                  <a:pt x="12409" y="1188"/>
                  <a:pt x="12409" y="1188"/>
                  <a:pt x="12409" y="1189"/>
                </a:cubicBezTo>
                <a:cubicBezTo>
                  <a:pt x="12409" y="1189"/>
                  <a:pt x="12409" y="1189"/>
                  <a:pt x="12409" y="1198"/>
                </a:cubicBezTo>
                <a:cubicBezTo>
                  <a:pt x="12409" y="1208"/>
                  <a:pt x="12409" y="1226"/>
                  <a:pt x="12409" y="1263"/>
                </a:cubicBezTo>
                <a:cubicBezTo>
                  <a:pt x="12409" y="1263"/>
                  <a:pt x="12415" y="1285"/>
                  <a:pt x="12424" y="1309"/>
                </a:cubicBezTo>
                <a:cubicBezTo>
                  <a:pt x="12432" y="1332"/>
                  <a:pt x="12443" y="1358"/>
                  <a:pt x="12452" y="1365"/>
                </a:cubicBezTo>
                <a:cubicBezTo>
                  <a:pt x="12456" y="1380"/>
                  <a:pt x="12462" y="1417"/>
                  <a:pt x="12468" y="1450"/>
                </a:cubicBezTo>
                <a:cubicBezTo>
                  <a:pt x="12473" y="1484"/>
                  <a:pt x="12478" y="1513"/>
                  <a:pt x="12478" y="1513"/>
                </a:cubicBezTo>
                <a:cubicBezTo>
                  <a:pt x="12478" y="1513"/>
                  <a:pt x="12476" y="1520"/>
                  <a:pt x="12474" y="1529"/>
                </a:cubicBezTo>
                <a:cubicBezTo>
                  <a:pt x="12471" y="1539"/>
                  <a:pt x="12468" y="1553"/>
                  <a:pt x="12465" y="1567"/>
                </a:cubicBezTo>
                <a:cubicBezTo>
                  <a:pt x="12468" y="1552"/>
                  <a:pt x="12472" y="1538"/>
                  <a:pt x="12475" y="1528"/>
                </a:cubicBezTo>
                <a:cubicBezTo>
                  <a:pt x="12477" y="1518"/>
                  <a:pt x="12479" y="1511"/>
                  <a:pt x="12479" y="1511"/>
                </a:cubicBezTo>
                <a:cubicBezTo>
                  <a:pt x="12479" y="1511"/>
                  <a:pt x="12475" y="1482"/>
                  <a:pt x="12469" y="1449"/>
                </a:cubicBezTo>
                <a:cubicBezTo>
                  <a:pt x="12464" y="1416"/>
                  <a:pt x="12457" y="1379"/>
                  <a:pt x="12453" y="1364"/>
                </a:cubicBezTo>
                <a:cubicBezTo>
                  <a:pt x="12444" y="1357"/>
                  <a:pt x="12434" y="1331"/>
                  <a:pt x="12425" y="1307"/>
                </a:cubicBezTo>
                <a:cubicBezTo>
                  <a:pt x="12416" y="1284"/>
                  <a:pt x="12410" y="1262"/>
                  <a:pt x="12410" y="1262"/>
                </a:cubicBezTo>
                <a:cubicBezTo>
                  <a:pt x="12410" y="1262"/>
                  <a:pt x="12410" y="1262"/>
                  <a:pt x="12410" y="1253"/>
                </a:cubicBezTo>
                <a:cubicBezTo>
                  <a:pt x="12410" y="1243"/>
                  <a:pt x="12410" y="1225"/>
                  <a:pt x="12410" y="1188"/>
                </a:cubicBezTo>
                <a:close/>
                <a:moveTo>
                  <a:pt x="12444" y="1645"/>
                </a:moveTo>
                <a:cubicBezTo>
                  <a:pt x="12439" y="1660"/>
                  <a:pt x="12420" y="1704"/>
                  <a:pt x="12402" y="1745"/>
                </a:cubicBezTo>
                <a:cubicBezTo>
                  <a:pt x="12383" y="1785"/>
                  <a:pt x="12366" y="1822"/>
                  <a:pt x="12366" y="1822"/>
                </a:cubicBezTo>
                <a:cubicBezTo>
                  <a:pt x="12366" y="1822"/>
                  <a:pt x="12366" y="1823"/>
                  <a:pt x="12361" y="1847"/>
                </a:cubicBezTo>
                <a:cubicBezTo>
                  <a:pt x="12355" y="1871"/>
                  <a:pt x="12345" y="1919"/>
                  <a:pt x="12324" y="2012"/>
                </a:cubicBezTo>
                <a:cubicBezTo>
                  <a:pt x="12324" y="2012"/>
                  <a:pt x="12324" y="2012"/>
                  <a:pt x="12330" y="1988"/>
                </a:cubicBezTo>
                <a:cubicBezTo>
                  <a:pt x="12335" y="1964"/>
                  <a:pt x="12346" y="1916"/>
                  <a:pt x="12367" y="1821"/>
                </a:cubicBezTo>
                <a:cubicBezTo>
                  <a:pt x="12367" y="1821"/>
                  <a:pt x="12384" y="1785"/>
                  <a:pt x="12402" y="1745"/>
                </a:cubicBezTo>
                <a:cubicBezTo>
                  <a:pt x="12420" y="1705"/>
                  <a:pt x="12439" y="1661"/>
                  <a:pt x="12444" y="1645"/>
                </a:cubicBezTo>
                <a:close/>
                <a:moveTo>
                  <a:pt x="12324" y="2012"/>
                </a:moveTo>
                <a:cubicBezTo>
                  <a:pt x="12324" y="2013"/>
                  <a:pt x="12324" y="2013"/>
                  <a:pt x="12324" y="2013"/>
                </a:cubicBezTo>
                <a:cubicBezTo>
                  <a:pt x="12324" y="2013"/>
                  <a:pt x="12323" y="2013"/>
                  <a:pt x="12323" y="2014"/>
                </a:cubicBezTo>
                <a:cubicBezTo>
                  <a:pt x="12323" y="2014"/>
                  <a:pt x="12323" y="2013"/>
                  <a:pt x="12323" y="2030"/>
                </a:cubicBezTo>
                <a:cubicBezTo>
                  <a:pt x="12323" y="2046"/>
                  <a:pt x="12323" y="2079"/>
                  <a:pt x="12323" y="2146"/>
                </a:cubicBezTo>
                <a:cubicBezTo>
                  <a:pt x="12323" y="2146"/>
                  <a:pt x="12323" y="2146"/>
                  <a:pt x="12322" y="2155"/>
                </a:cubicBezTo>
                <a:cubicBezTo>
                  <a:pt x="12321" y="2164"/>
                  <a:pt x="12319" y="2183"/>
                  <a:pt x="12315" y="2218"/>
                </a:cubicBezTo>
                <a:cubicBezTo>
                  <a:pt x="12315" y="2218"/>
                  <a:pt x="12316" y="2218"/>
                  <a:pt x="12317" y="2209"/>
                </a:cubicBezTo>
                <a:cubicBezTo>
                  <a:pt x="12318" y="2200"/>
                  <a:pt x="12320" y="2181"/>
                  <a:pt x="12324" y="2144"/>
                </a:cubicBezTo>
                <a:cubicBezTo>
                  <a:pt x="12324" y="2144"/>
                  <a:pt x="12324" y="2145"/>
                  <a:pt x="12324" y="2128"/>
                </a:cubicBezTo>
                <a:cubicBezTo>
                  <a:pt x="12324" y="2112"/>
                  <a:pt x="12324" y="2079"/>
                  <a:pt x="12324" y="2012"/>
                </a:cubicBezTo>
                <a:close/>
                <a:moveTo>
                  <a:pt x="12152" y="2381"/>
                </a:moveTo>
                <a:cubicBezTo>
                  <a:pt x="12152" y="2381"/>
                  <a:pt x="12152" y="2380"/>
                  <a:pt x="12157" y="2412"/>
                </a:cubicBezTo>
                <a:cubicBezTo>
                  <a:pt x="12162" y="2443"/>
                  <a:pt x="12173" y="2506"/>
                  <a:pt x="12194" y="2631"/>
                </a:cubicBezTo>
                <a:cubicBezTo>
                  <a:pt x="12194" y="2631"/>
                  <a:pt x="12195" y="2631"/>
                  <a:pt x="12193" y="2646"/>
                </a:cubicBezTo>
                <a:cubicBezTo>
                  <a:pt x="12191" y="2661"/>
                  <a:pt x="12186" y="2690"/>
                  <a:pt x="12178" y="2749"/>
                </a:cubicBezTo>
                <a:cubicBezTo>
                  <a:pt x="12178" y="2749"/>
                  <a:pt x="12178" y="2749"/>
                  <a:pt x="12177" y="2762"/>
                </a:cubicBezTo>
                <a:cubicBezTo>
                  <a:pt x="12176" y="2775"/>
                  <a:pt x="12173" y="2801"/>
                  <a:pt x="12169" y="2852"/>
                </a:cubicBezTo>
                <a:cubicBezTo>
                  <a:pt x="12169" y="2852"/>
                  <a:pt x="12165" y="2874"/>
                  <a:pt x="12162" y="2898"/>
                </a:cubicBezTo>
                <a:cubicBezTo>
                  <a:pt x="12158" y="2922"/>
                  <a:pt x="12156" y="2947"/>
                  <a:pt x="12161" y="2954"/>
                </a:cubicBezTo>
                <a:cubicBezTo>
                  <a:pt x="12165" y="2969"/>
                  <a:pt x="12169" y="2991"/>
                  <a:pt x="12173" y="3010"/>
                </a:cubicBezTo>
                <a:cubicBezTo>
                  <a:pt x="12176" y="3028"/>
                  <a:pt x="12178" y="3043"/>
                  <a:pt x="12178" y="3043"/>
                </a:cubicBezTo>
                <a:cubicBezTo>
                  <a:pt x="12178" y="3043"/>
                  <a:pt x="12178" y="3043"/>
                  <a:pt x="12178" y="3043"/>
                </a:cubicBezTo>
                <a:cubicBezTo>
                  <a:pt x="12178" y="3043"/>
                  <a:pt x="12178" y="3043"/>
                  <a:pt x="12178" y="3043"/>
                </a:cubicBezTo>
                <a:cubicBezTo>
                  <a:pt x="12178" y="3043"/>
                  <a:pt x="12176" y="3028"/>
                  <a:pt x="12173" y="3010"/>
                </a:cubicBezTo>
                <a:cubicBezTo>
                  <a:pt x="12170" y="2991"/>
                  <a:pt x="12166" y="2969"/>
                  <a:pt x="12161" y="2954"/>
                </a:cubicBezTo>
                <a:cubicBezTo>
                  <a:pt x="12157" y="2947"/>
                  <a:pt x="12159" y="2921"/>
                  <a:pt x="12162" y="2897"/>
                </a:cubicBezTo>
                <a:cubicBezTo>
                  <a:pt x="12166" y="2873"/>
                  <a:pt x="12170" y="2851"/>
                  <a:pt x="12170" y="2851"/>
                </a:cubicBezTo>
                <a:cubicBezTo>
                  <a:pt x="12170" y="2851"/>
                  <a:pt x="12170" y="2851"/>
                  <a:pt x="12171" y="2838"/>
                </a:cubicBezTo>
                <a:cubicBezTo>
                  <a:pt x="12172" y="2825"/>
                  <a:pt x="12174" y="2799"/>
                  <a:pt x="12178" y="2748"/>
                </a:cubicBezTo>
                <a:cubicBezTo>
                  <a:pt x="12178" y="2748"/>
                  <a:pt x="12178" y="2748"/>
                  <a:pt x="12181" y="2733"/>
                </a:cubicBezTo>
                <a:cubicBezTo>
                  <a:pt x="12183" y="2718"/>
                  <a:pt x="12187" y="2689"/>
                  <a:pt x="12196" y="2630"/>
                </a:cubicBezTo>
                <a:cubicBezTo>
                  <a:pt x="12196" y="2630"/>
                  <a:pt x="12196" y="2630"/>
                  <a:pt x="12190" y="2599"/>
                </a:cubicBezTo>
                <a:cubicBezTo>
                  <a:pt x="12185" y="2568"/>
                  <a:pt x="12174" y="2506"/>
                  <a:pt x="12152" y="2381"/>
                </a:cubicBezTo>
                <a:cubicBezTo>
                  <a:pt x="12152" y="2381"/>
                  <a:pt x="12152" y="2381"/>
                  <a:pt x="12152" y="2381"/>
                </a:cubicBezTo>
                <a:cubicBezTo>
                  <a:pt x="12152" y="2381"/>
                  <a:pt x="12152" y="2380"/>
                  <a:pt x="12152" y="2381"/>
                </a:cubicBezTo>
                <a:close/>
                <a:moveTo>
                  <a:pt x="12144" y="3086"/>
                </a:moveTo>
                <a:cubicBezTo>
                  <a:pt x="12144" y="3087"/>
                  <a:pt x="12144" y="3087"/>
                  <a:pt x="12144" y="3087"/>
                </a:cubicBezTo>
                <a:cubicBezTo>
                  <a:pt x="12144" y="3087"/>
                  <a:pt x="12144" y="3087"/>
                  <a:pt x="12143" y="3088"/>
                </a:cubicBezTo>
                <a:cubicBezTo>
                  <a:pt x="12143" y="3088"/>
                  <a:pt x="12143" y="3088"/>
                  <a:pt x="12144" y="3099"/>
                </a:cubicBezTo>
                <a:cubicBezTo>
                  <a:pt x="12145" y="3110"/>
                  <a:pt x="12147" y="3132"/>
                  <a:pt x="12152" y="3176"/>
                </a:cubicBezTo>
                <a:cubicBezTo>
                  <a:pt x="12152" y="3175"/>
                  <a:pt x="12152" y="3175"/>
                  <a:pt x="12152" y="3175"/>
                </a:cubicBezTo>
                <a:cubicBezTo>
                  <a:pt x="12152" y="3175"/>
                  <a:pt x="12152" y="3175"/>
                  <a:pt x="12152" y="3175"/>
                </a:cubicBezTo>
                <a:cubicBezTo>
                  <a:pt x="12152" y="3175"/>
                  <a:pt x="12152" y="3175"/>
                  <a:pt x="12151" y="3164"/>
                </a:cubicBezTo>
                <a:cubicBezTo>
                  <a:pt x="12150" y="3153"/>
                  <a:pt x="12148" y="3131"/>
                  <a:pt x="12144" y="3086"/>
                </a:cubicBezTo>
                <a:close/>
                <a:moveTo>
                  <a:pt x="12152" y="3176"/>
                </a:moveTo>
                <a:cubicBezTo>
                  <a:pt x="12152" y="3176"/>
                  <a:pt x="12152" y="3176"/>
                  <a:pt x="12136" y="3223"/>
                </a:cubicBezTo>
                <a:cubicBezTo>
                  <a:pt x="12119" y="3271"/>
                  <a:pt x="12087" y="3367"/>
                  <a:pt x="12023" y="3558"/>
                </a:cubicBezTo>
                <a:cubicBezTo>
                  <a:pt x="12023" y="3558"/>
                  <a:pt x="12023" y="3558"/>
                  <a:pt x="12025" y="3567"/>
                </a:cubicBezTo>
                <a:cubicBezTo>
                  <a:pt x="12027" y="3577"/>
                  <a:pt x="12032" y="3595"/>
                  <a:pt x="12040" y="3632"/>
                </a:cubicBezTo>
                <a:cubicBezTo>
                  <a:pt x="12040" y="3632"/>
                  <a:pt x="12040" y="3632"/>
                  <a:pt x="12050" y="3636"/>
                </a:cubicBezTo>
                <a:cubicBezTo>
                  <a:pt x="12059" y="3640"/>
                  <a:pt x="12079" y="3647"/>
                  <a:pt x="12117" y="3661"/>
                </a:cubicBezTo>
                <a:cubicBezTo>
                  <a:pt x="12117" y="3661"/>
                  <a:pt x="12117" y="3662"/>
                  <a:pt x="12118" y="3691"/>
                </a:cubicBezTo>
                <a:cubicBezTo>
                  <a:pt x="12119" y="3721"/>
                  <a:pt x="12122" y="3779"/>
                  <a:pt x="12126" y="3897"/>
                </a:cubicBezTo>
                <a:cubicBezTo>
                  <a:pt x="12126" y="3897"/>
                  <a:pt x="12125" y="3901"/>
                  <a:pt x="12124" y="3906"/>
                </a:cubicBezTo>
                <a:cubicBezTo>
                  <a:pt x="12123" y="3911"/>
                  <a:pt x="12122" y="3915"/>
                  <a:pt x="12122" y="3916"/>
                </a:cubicBezTo>
                <a:cubicBezTo>
                  <a:pt x="12124" y="3909"/>
                  <a:pt x="12124" y="3909"/>
                  <a:pt x="12124" y="3908"/>
                </a:cubicBezTo>
                <a:cubicBezTo>
                  <a:pt x="12124" y="3908"/>
                  <a:pt x="12125" y="3906"/>
                  <a:pt x="12127" y="3896"/>
                </a:cubicBezTo>
                <a:cubicBezTo>
                  <a:pt x="12127" y="3896"/>
                  <a:pt x="12127" y="3896"/>
                  <a:pt x="12126" y="3867"/>
                </a:cubicBezTo>
                <a:cubicBezTo>
                  <a:pt x="12125" y="3837"/>
                  <a:pt x="12123" y="3779"/>
                  <a:pt x="12119" y="3661"/>
                </a:cubicBezTo>
                <a:cubicBezTo>
                  <a:pt x="12119" y="3661"/>
                  <a:pt x="12118" y="3661"/>
                  <a:pt x="12109" y="3657"/>
                </a:cubicBezTo>
                <a:cubicBezTo>
                  <a:pt x="12099" y="3653"/>
                  <a:pt x="12080" y="3646"/>
                  <a:pt x="12041" y="3631"/>
                </a:cubicBezTo>
                <a:cubicBezTo>
                  <a:pt x="12041" y="3631"/>
                  <a:pt x="12041" y="3631"/>
                  <a:pt x="12039" y="3622"/>
                </a:cubicBezTo>
                <a:cubicBezTo>
                  <a:pt x="12037" y="3613"/>
                  <a:pt x="12033" y="3595"/>
                  <a:pt x="12024" y="3558"/>
                </a:cubicBezTo>
                <a:cubicBezTo>
                  <a:pt x="12024" y="3558"/>
                  <a:pt x="12024" y="3557"/>
                  <a:pt x="12040" y="3509"/>
                </a:cubicBezTo>
                <a:cubicBezTo>
                  <a:pt x="12056" y="3461"/>
                  <a:pt x="12088" y="3365"/>
                  <a:pt x="12152" y="3176"/>
                </a:cubicBezTo>
                <a:close/>
                <a:moveTo>
                  <a:pt x="12101" y="3999"/>
                </a:moveTo>
                <a:cubicBezTo>
                  <a:pt x="12101" y="3999"/>
                  <a:pt x="12101" y="3999"/>
                  <a:pt x="12100" y="4003"/>
                </a:cubicBezTo>
                <a:cubicBezTo>
                  <a:pt x="12099" y="4007"/>
                  <a:pt x="12096" y="4014"/>
                  <a:pt x="12092" y="4029"/>
                </a:cubicBezTo>
                <a:cubicBezTo>
                  <a:pt x="12092" y="4028"/>
                  <a:pt x="12092" y="4028"/>
                  <a:pt x="12092" y="4028"/>
                </a:cubicBezTo>
                <a:lnTo>
                  <a:pt x="12092" y="4029"/>
                </a:lnTo>
                <a:lnTo>
                  <a:pt x="12092" y="4029"/>
                </a:lnTo>
                <a:cubicBezTo>
                  <a:pt x="12092" y="4029"/>
                  <a:pt x="12093" y="4029"/>
                  <a:pt x="12093" y="4029"/>
                </a:cubicBezTo>
                <a:cubicBezTo>
                  <a:pt x="12093" y="4029"/>
                  <a:pt x="12093" y="4028"/>
                  <a:pt x="12094" y="4025"/>
                </a:cubicBezTo>
                <a:cubicBezTo>
                  <a:pt x="12095" y="4021"/>
                  <a:pt x="12097" y="4014"/>
                  <a:pt x="12101" y="3999"/>
                </a:cubicBezTo>
                <a:cubicBezTo>
                  <a:pt x="12101" y="4000"/>
                  <a:pt x="12101" y="3999"/>
                  <a:pt x="12101" y="3999"/>
                </a:cubicBezTo>
                <a:cubicBezTo>
                  <a:pt x="12101" y="3999"/>
                  <a:pt x="12101" y="3999"/>
                  <a:pt x="12101" y="3999"/>
                </a:cubicBezTo>
                <a:close/>
                <a:moveTo>
                  <a:pt x="11872" y="4075"/>
                </a:moveTo>
                <a:cubicBezTo>
                  <a:pt x="11865" y="4091"/>
                  <a:pt x="11854" y="4114"/>
                  <a:pt x="11839" y="4149"/>
                </a:cubicBezTo>
                <a:cubicBezTo>
                  <a:pt x="11823" y="4184"/>
                  <a:pt x="11802" y="4231"/>
                  <a:pt x="11774" y="4294"/>
                </a:cubicBezTo>
                <a:cubicBezTo>
                  <a:pt x="11774" y="4294"/>
                  <a:pt x="11774" y="4294"/>
                  <a:pt x="11772" y="4312"/>
                </a:cubicBezTo>
                <a:cubicBezTo>
                  <a:pt x="11770" y="4331"/>
                  <a:pt x="11766" y="4368"/>
                  <a:pt x="11758" y="4442"/>
                </a:cubicBezTo>
                <a:cubicBezTo>
                  <a:pt x="11758" y="4442"/>
                  <a:pt x="11758" y="4441"/>
                  <a:pt x="11757" y="4454"/>
                </a:cubicBezTo>
                <a:cubicBezTo>
                  <a:pt x="11756" y="4467"/>
                  <a:pt x="11754" y="4492"/>
                  <a:pt x="11749" y="4544"/>
                </a:cubicBezTo>
                <a:cubicBezTo>
                  <a:pt x="11749" y="4544"/>
                  <a:pt x="11723" y="4603"/>
                  <a:pt x="11723" y="4632"/>
                </a:cubicBezTo>
                <a:cubicBezTo>
                  <a:pt x="11723" y="4647"/>
                  <a:pt x="11723" y="4736"/>
                  <a:pt x="11723" y="4736"/>
                </a:cubicBezTo>
                <a:cubicBezTo>
                  <a:pt x="11723" y="4736"/>
                  <a:pt x="11723" y="4736"/>
                  <a:pt x="11727" y="4750"/>
                </a:cubicBezTo>
                <a:cubicBezTo>
                  <a:pt x="11732" y="4765"/>
                  <a:pt x="11741" y="4795"/>
                  <a:pt x="11758" y="4854"/>
                </a:cubicBezTo>
                <a:cubicBezTo>
                  <a:pt x="11758" y="4854"/>
                  <a:pt x="11758" y="4853"/>
                  <a:pt x="11758" y="4864"/>
                </a:cubicBezTo>
                <a:cubicBezTo>
                  <a:pt x="11758" y="4875"/>
                  <a:pt x="11758" y="4897"/>
                  <a:pt x="11758" y="4941"/>
                </a:cubicBezTo>
                <a:cubicBezTo>
                  <a:pt x="11758" y="4941"/>
                  <a:pt x="11758" y="4942"/>
                  <a:pt x="11756" y="4947"/>
                </a:cubicBezTo>
                <a:cubicBezTo>
                  <a:pt x="11753" y="4952"/>
                  <a:pt x="11749" y="4963"/>
                  <a:pt x="11740" y="4985"/>
                </a:cubicBezTo>
                <a:cubicBezTo>
                  <a:pt x="11740" y="4985"/>
                  <a:pt x="11740" y="4986"/>
                  <a:pt x="11741" y="4999"/>
                </a:cubicBezTo>
                <a:cubicBezTo>
                  <a:pt x="11743" y="5012"/>
                  <a:pt x="11745" y="5037"/>
                  <a:pt x="11749" y="5089"/>
                </a:cubicBezTo>
                <a:cubicBezTo>
                  <a:pt x="11749" y="5089"/>
                  <a:pt x="11758" y="5118"/>
                  <a:pt x="11749" y="5132"/>
                </a:cubicBezTo>
                <a:cubicBezTo>
                  <a:pt x="11732" y="5162"/>
                  <a:pt x="11732" y="5191"/>
                  <a:pt x="11740" y="5221"/>
                </a:cubicBezTo>
                <a:cubicBezTo>
                  <a:pt x="11740" y="5228"/>
                  <a:pt x="11755" y="5280"/>
                  <a:pt x="11770" y="5330"/>
                </a:cubicBezTo>
                <a:cubicBezTo>
                  <a:pt x="11785" y="5380"/>
                  <a:pt x="11800" y="5427"/>
                  <a:pt x="11800" y="5427"/>
                </a:cubicBezTo>
                <a:cubicBezTo>
                  <a:pt x="11800" y="5427"/>
                  <a:pt x="11800" y="5427"/>
                  <a:pt x="11801" y="5484"/>
                </a:cubicBezTo>
                <a:cubicBezTo>
                  <a:pt x="11802" y="5541"/>
                  <a:pt x="11805" y="5655"/>
                  <a:pt x="11809" y="5883"/>
                </a:cubicBezTo>
                <a:cubicBezTo>
                  <a:pt x="11809" y="5883"/>
                  <a:pt x="11809" y="5883"/>
                  <a:pt x="11812" y="5898"/>
                </a:cubicBezTo>
                <a:cubicBezTo>
                  <a:pt x="11815" y="5912"/>
                  <a:pt x="11822" y="5942"/>
                  <a:pt x="11835" y="6000"/>
                </a:cubicBezTo>
                <a:lnTo>
                  <a:pt x="11835" y="6000"/>
                </a:lnTo>
                <a:cubicBezTo>
                  <a:pt x="11835" y="6000"/>
                  <a:pt x="11835" y="6000"/>
                  <a:pt x="11832" y="5986"/>
                </a:cubicBezTo>
                <a:cubicBezTo>
                  <a:pt x="11829" y="5971"/>
                  <a:pt x="11823" y="5942"/>
                  <a:pt x="11810" y="5883"/>
                </a:cubicBezTo>
                <a:cubicBezTo>
                  <a:pt x="11810" y="5883"/>
                  <a:pt x="11810" y="5883"/>
                  <a:pt x="11809" y="5826"/>
                </a:cubicBezTo>
                <a:cubicBezTo>
                  <a:pt x="11808" y="5769"/>
                  <a:pt x="11805" y="5655"/>
                  <a:pt x="11801" y="5427"/>
                </a:cubicBezTo>
                <a:cubicBezTo>
                  <a:pt x="11801" y="5427"/>
                  <a:pt x="11786" y="5380"/>
                  <a:pt x="11771" y="5330"/>
                </a:cubicBezTo>
                <a:cubicBezTo>
                  <a:pt x="11756" y="5280"/>
                  <a:pt x="11741" y="5228"/>
                  <a:pt x="11741" y="5221"/>
                </a:cubicBezTo>
                <a:cubicBezTo>
                  <a:pt x="11733" y="5191"/>
                  <a:pt x="11733" y="5162"/>
                  <a:pt x="11750" y="5132"/>
                </a:cubicBezTo>
                <a:cubicBezTo>
                  <a:pt x="11758" y="5118"/>
                  <a:pt x="11750" y="5089"/>
                  <a:pt x="11750" y="5089"/>
                </a:cubicBezTo>
                <a:cubicBezTo>
                  <a:pt x="11750" y="5089"/>
                  <a:pt x="11750" y="5089"/>
                  <a:pt x="11749" y="5076"/>
                </a:cubicBezTo>
                <a:cubicBezTo>
                  <a:pt x="11747" y="5063"/>
                  <a:pt x="11745" y="5036"/>
                  <a:pt x="11741" y="4985"/>
                </a:cubicBezTo>
                <a:cubicBezTo>
                  <a:pt x="11741" y="4985"/>
                  <a:pt x="11741" y="4985"/>
                  <a:pt x="11743" y="4980"/>
                </a:cubicBezTo>
                <a:cubicBezTo>
                  <a:pt x="11745" y="4975"/>
                  <a:pt x="11750" y="4963"/>
                  <a:pt x="11758" y="4941"/>
                </a:cubicBezTo>
                <a:cubicBezTo>
                  <a:pt x="11758" y="4941"/>
                  <a:pt x="11758" y="4942"/>
                  <a:pt x="11758" y="4931"/>
                </a:cubicBezTo>
                <a:cubicBezTo>
                  <a:pt x="11758" y="4920"/>
                  <a:pt x="11758" y="4898"/>
                  <a:pt x="11758" y="4854"/>
                </a:cubicBezTo>
                <a:cubicBezTo>
                  <a:pt x="11758" y="4854"/>
                  <a:pt x="11758" y="4853"/>
                  <a:pt x="11754" y="4838"/>
                </a:cubicBezTo>
                <a:cubicBezTo>
                  <a:pt x="11750" y="4823"/>
                  <a:pt x="11741" y="4794"/>
                  <a:pt x="11724" y="4735"/>
                </a:cubicBezTo>
                <a:cubicBezTo>
                  <a:pt x="11724" y="4735"/>
                  <a:pt x="11724" y="4647"/>
                  <a:pt x="11724" y="4632"/>
                </a:cubicBezTo>
                <a:cubicBezTo>
                  <a:pt x="11724" y="4603"/>
                  <a:pt x="11750" y="4544"/>
                  <a:pt x="11750" y="4544"/>
                </a:cubicBezTo>
                <a:cubicBezTo>
                  <a:pt x="11750" y="4544"/>
                  <a:pt x="11750" y="4544"/>
                  <a:pt x="11751" y="4531"/>
                </a:cubicBezTo>
                <a:cubicBezTo>
                  <a:pt x="11752" y="4518"/>
                  <a:pt x="11754" y="4492"/>
                  <a:pt x="11758" y="4440"/>
                </a:cubicBezTo>
                <a:cubicBezTo>
                  <a:pt x="11758" y="4440"/>
                  <a:pt x="11758" y="4441"/>
                  <a:pt x="11760" y="4422"/>
                </a:cubicBezTo>
                <a:cubicBezTo>
                  <a:pt x="11763" y="4404"/>
                  <a:pt x="11767" y="4367"/>
                  <a:pt x="11776" y="4294"/>
                </a:cubicBezTo>
                <a:cubicBezTo>
                  <a:pt x="11776" y="4294"/>
                  <a:pt x="11776" y="4293"/>
                  <a:pt x="11790" y="4261"/>
                </a:cubicBezTo>
                <a:cubicBezTo>
                  <a:pt x="11802" y="4234"/>
                  <a:pt x="11831" y="4166"/>
                  <a:pt x="11872" y="4075"/>
                </a:cubicBezTo>
                <a:close/>
                <a:moveTo>
                  <a:pt x="11946" y="6147"/>
                </a:moveTo>
                <a:cubicBezTo>
                  <a:pt x="11946" y="6147"/>
                  <a:pt x="11946" y="6147"/>
                  <a:pt x="11947" y="6164"/>
                </a:cubicBezTo>
                <a:cubicBezTo>
                  <a:pt x="11948" y="6181"/>
                  <a:pt x="11950" y="6214"/>
                  <a:pt x="11955" y="6280"/>
                </a:cubicBezTo>
                <a:cubicBezTo>
                  <a:pt x="11955" y="6280"/>
                  <a:pt x="11955" y="6282"/>
                  <a:pt x="11955" y="6284"/>
                </a:cubicBezTo>
                <a:cubicBezTo>
                  <a:pt x="11955" y="6285"/>
                  <a:pt x="11955" y="6288"/>
                  <a:pt x="11955" y="6290"/>
                </a:cubicBezTo>
                <a:cubicBezTo>
                  <a:pt x="11955" y="6289"/>
                  <a:pt x="11955" y="6287"/>
                  <a:pt x="11955" y="6285"/>
                </a:cubicBezTo>
                <a:cubicBezTo>
                  <a:pt x="11956" y="6283"/>
                  <a:pt x="11956" y="6280"/>
                  <a:pt x="11956" y="6280"/>
                </a:cubicBezTo>
                <a:cubicBezTo>
                  <a:pt x="11956" y="6280"/>
                  <a:pt x="11956" y="6281"/>
                  <a:pt x="11955" y="6264"/>
                </a:cubicBezTo>
                <a:cubicBezTo>
                  <a:pt x="11953" y="6248"/>
                  <a:pt x="11951" y="6215"/>
                  <a:pt x="11947" y="6149"/>
                </a:cubicBezTo>
                <a:lnTo>
                  <a:pt x="11946" y="6147"/>
                </a:lnTo>
                <a:close/>
                <a:moveTo>
                  <a:pt x="11946" y="6295"/>
                </a:moveTo>
                <a:cubicBezTo>
                  <a:pt x="11946" y="6295"/>
                  <a:pt x="11946" y="6295"/>
                  <a:pt x="11946" y="6310"/>
                </a:cubicBezTo>
                <a:cubicBezTo>
                  <a:pt x="11946" y="6310"/>
                  <a:pt x="11946" y="6309"/>
                  <a:pt x="11946" y="6324"/>
                </a:cubicBezTo>
                <a:cubicBezTo>
                  <a:pt x="11946" y="6324"/>
                  <a:pt x="11946" y="6324"/>
                  <a:pt x="11946" y="6339"/>
                </a:cubicBezTo>
                <a:cubicBezTo>
                  <a:pt x="11946" y="6339"/>
                  <a:pt x="11946" y="6345"/>
                  <a:pt x="11946" y="6349"/>
                </a:cubicBezTo>
                <a:cubicBezTo>
                  <a:pt x="11948" y="6336"/>
                  <a:pt x="11949" y="6325"/>
                  <a:pt x="11951" y="6316"/>
                </a:cubicBezTo>
                <a:cubicBezTo>
                  <a:pt x="11952" y="6307"/>
                  <a:pt x="11953" y="6300"/>
                  <a:pt x="11954" y="6295"/>
                </a:cubicBezTo>
                <a:cubicBezTo>
                  <a:pt x="11954" y="6295"/>
                  <a:pt x="11954" y="6295"/>
                  <a:pt x="11953" y="6295"/>
                </a:cubicBezTo>
                <a:cubicBezTo>
                  <a:pt x="11952" y="6295"/>
                  <a:pt x="11950" y="6295"/>
                  <a:pt x="11946" y="6295"/>
                </a:cubicBezTo>
                <a:close/>
                <a:moveTo>
                  <a:pt x="11937" y="6384"/>
                </a:moveTo>
                <a:cubicBezTo>
                  <a:pt x="11937" y="6384"/>
                  <a:pt x="11937" y="6383"/>
                  <a:pt x="11937" y="6398"/>
                </a:cubicBezTo>
                <a:cubicBezTo>
                  <a:pt x="11937" y="6405"/>
                  <a:pt x="11927" y="6409"/>
                  <a:pt x="11916" y="6411"/>
                </a:cubicBezTo>
                <a:cubicBezTo>
                  <a:pt x="11923" y="6410"/>
                  <a:pt x="11930" y="6409"/>
                  <a:pt x="11934" y="6407"/>
                </a:cubicBezTo>
                <a:cubicBezTo>
                  <a:pt x="11939" y="6405"/>
                  <a:pt x="11941" y="6402"/>
                  <a:pt x="11938" y="6398"/>
                </a:cubicBezTo>
                <a:cubicBezTo>
                  <a:pt x="11938" y="6397"/>
                  <a:pt x="11939" y="6395"/>
                  <a:pt x="11939" y="6392"/>
                </a:cubicBezTo>
                <a:cubicBezTo>
                  <a:pt x="11940" y="6389"/>
                  <a:pt x="11940" y="6386"/>
                  <a:pt x="11940" y="6384"/>
                </a:cubicBezTo>
                <a:cubicBezTo>
                  <a:pt x="11940" y="6384"/>
                  <a:pt x="11940" y="6384"/>
                  <a:pt x="11940" y="6384"/>
                </a:cubicBezTo>
                <a:cubicBezTo>
                  <a:pt x="11940" y="6384"/>
                  <a:pt x="11939" y="6384"/>
                  <a:pt x="11937" y="6384"/>
                </a:cubicBezTo>
                <a:close/>
                <a:moveTo>
                  <a:pt x="11860" y="6414"/>
                </a:moveTo>
                <a:cubicBezTo>
                  <a:pt x="11860" y="6414"/>
                  <a:pt x="11860" y="6413"/>
                  <a:pt x="11859" y="6415"/>
                </a:cubicBezTo>
                <a:cubicBezTo>
                  <a:pt x="11858" y="6417"/>
                  <a:pt x="11856" y="6420"/>
                  <a:pt x="11852" y="6427"/>
                </a:cubicBezTo>
                <a:cubicBezTo>
                  <a:pt x="11852" y="6427"/>
                  <a:pt x="11849" y="6431"/>
                  <a:pt x="11844" y="6442"/>
                </a:cubicBezTo>
                <a:cubicBezTo>
                  <a:pt x="11838" y="6452"/>
                  <a:pt x="11829" y="6468"/>
                  <a:pt x="11815" y="6492"/>
                </a:cubicBezTo>
                <a:cubicBezTo>
                  <a:pt x="11818" y="6487"/>
                  <a:pt x="11822" y="6480"/>
                  <a:pt x="11828" y="6470"/>
                </a:cubicBezTo>
                <a:cubicBezTo>
                  <a:pt x="11834" y="6460"/>
                  <a:pt x="11842" y="6446"/>
                  <a:pt x="11853" y="6427"/>
                </a:cubicBezTo>
                <a:cubicBezTo>
                  <a:pt x="11853" y="6427"/>
                  <a:pt x="11853" y="6427"/>
                  <a:pt x="11858" y="6425"/>
                </a:cubicBezTo>
                <a:cubicBezTo>
                  <a:pt x="11864" y="6424"/>
                  <a:pt x="11874" y="6421"/>
                  <a:pt x="11895" y="6414"/>
                </a:cubicBezTo>
                <a:cubicBezTo>
                  <a:pt x="11895" y="6414"/>
                  <a:pt x="11894" y="6414"/>
                  <a:pt x="11869" y="6414"/>
                </a:cubicBezTo>
                <a:cubicBezTo>
                  <a:pt x="11869" y="6414"/>
                  <a:pt x="11869" y="6414"/>
                  <a:pt x="11860" y="6414"/>
                </a:cubicBezTo>
                <a:close/>
                <a:moveTo>
                  <a:pt x="11809" y="6501"/>
                </a:moveTo>
                <a:cubicBezTo>
                  <a:pt x="11809" y="6501"/>
                  <a:pt x="11809" y="6502"/>
                  <a:pt x="11811" y="6513"/>
                </a:cubicBezTo>
                <a:cubicBezTo>
                  <a:pt x="11813" y="6524"/>
                  <a:pt x="11818" y="6546"/>
                  <a:pt x="11826" y="6590"/>
                </a:cubicBezTo>
                <a:cubicBezTo>
                  <a:pt x="11826" y="6590"/>
                  <a:pt x="11826" y="6590"/>
                  <a:pt x="11829" y="6606"/>
                </a:cubicBezTo>
                <a:cubicBezTo>
                  <a:pt x="11832" y="6622"/>
                  <a:pt x="11839" y="6655"/>
                  <a:pt x="11852" y="6722"/>
                </a:cubicBezTo>
                <a:cubicBezTo>
                  <a:pt x="11852" y="6722"/>
                  <a:pt x="11852" y="6722"/>
                  <a:pt x="11858" y="6735"/>
                </a:cubicBezTo>
                <a:cubicBezTo>
                  <a:pt x="11865" y="6748"/>
                  <a:pt x="11877" y="6773"/>
                  <a:pt x="11903" y="6825"/>
                </a:cubicBezTo>
                <a:cubicBezTo>
                  <a:pt x="11903" y="6825"/>
                  <a:pt x="11903" y="6825"/>
                  <a:pt x="11906" y="6836"/>
                </a:cubicBezTo>
                <a:cubicBezTo>
                  <a:pt x="11908" y="6847"/>
                  <a:pt x="11912" y="6869"/>
                  <a:pt x="11920" y="6913"/>
                </a:cubicBezTo>
                <a:cubicBezTo>
                  <a:pt x="11920" y="6913"/>
                  <a:pt x="11921" y="6913"/>
                  <a:pt x="11917" y="6925"/>
                </a:cubicBezTo>
                <a:cubicBezTo>
                  <a:pt x="11914" y="6936"/>
                  <a:pt x="11908" y="6958"/>
                  <a:pt x="11895" y="7002"/>
                </a:cubicBezTo>
                <a:cubicBezTo>
                  <a:pt x="11895" y="7002"/>
                  <a:pt x="11894" y="7001"/>
                  <a:pt x="11892" y="7007"/>
                </a:cubicBezTo>
                <a:cubicBezTo>
                  <a:pt x="11890" y="7012"/>
                  <a:pt x="11886" y="7023"/>
                  <a:pt x="11878" y="7045"/>
                </a:cubicBezTo>
                <a:cubicBezTo>
                  <a:pt x="11878" y="7045"/>
                  <a:pt x="11877" y="7045"/>
                  <a:pt x="11880" y="7055"/>
                </a:cubicBezTo>
                <a:cubicBezTo>
                  <a:pt x="11882" y="7064"/>
                  <a:pt x="11886" y="7082"/>
                  <a:pt x="11895" y="7119"/>
                </a:cubicBezTo>
                <a:cubicBezTo>
                  <a:pt x="11895" y="7119"/>
                  <a:pt x="11895" y="7119"/>
                  <a:pt x="11895" y="7128"/>
                </a:cubicBezTo>
                <a:cubicBezTo>
                  <a:pt x="11895" y="7137"/>
                  <a:pt x="11895" y="7155"/>
                  <a:pt x="11895" y="7192"/>
                </a:cubicBezTo>
                <a:cubicBezTo>
                  <a:pt x="11895" y="7192"/>
                  <a:pt x="11878" y="7236"/>
                  <a:pt x="11878" y="7251"/>
                </a:cubicBezTo>
                <a:cubicBezTo>
                  <a:pt x="11878" y="7266"/>
                  <a:pt x="11843" y="7310"/>
                  <a:pt x="11843" y="7310"/>
                </a:cubicBezTo>
                <a:cubicBezTo>
                  <a:pt x="11843" y="7310"/>
                  <a:pt x="11844" y="7310"/>
                  <a:pt x="11841" y="7313"/>
                </a:cubicBezTo>
                <a:cubicBezTo>
                  <a:pt x="11839" y="7317"/>
                  <a:pt x="11835" y="7324"/>
                  <a:pt x="11826" y="7339"/>
                </a:cubicBezTo>
                <a:cubicBezTo>
                  <a:pt x="11826" y="7339"/>
                  <a:pt x="11826" y="7339"/>
                  <a:pt x="11825" y="7339"/>
                </a:cubicBezTo>
                <a:cubicBezTo>
                  <a:pt x="11824" y="7339"/>
                  <a:pt x="11822" y="7339"/>
                  <a:pt x="11817" y="7339"/>
                </a:cubicBezTo>
                <a:cubicBezTo>
                  <a:pt x="11817" y="7339"/>
                  <a:pt x="11813" y="7339"/>
                  <a:pt x="11808" y="7339"/>
                </a:cubicBezTo>
                <a:cubicBezTo>
                  <a:pt x="11802" y="7339"/>
                  <a:pt x="11796" y="7339"/>
                  <a:pt x="11792" y="7339"/>
                </a:cubicBezTo>
                <a:lnTo>
                  <a:pt x="11783" y="7354"/>
                </a:lnTo>
                <a:cubicBezTo>
                  <a:pt x="11783" y="7354"/>
                  <a:pt x="11783" y="7354"/>
                  <a:pt x="11782" y="7354"/>
                </a:cubicBezTo>
                <a:cubicBezTo>
                  <a:pt x="11781" y="7354"/>
                  <a:pt x="11778" y="7354"/>
                  <a:pt x="11774" y="7354"/>
                </a:cubicBezTo>
                <a:cubicBezTo>
                  <a:pt x="11774" y="7354"/>
                  <a:pt x="11774" y="7355"/>
                  <a:pt x="11773" y="7356"/>
                </a:cubicBezTo>
                <a:cubicBezTo>
                  <a:pt x="11772" y="7358"/>
                  <a:pt x="11770" y="7361"/>
                  <a:pt x="11766" y="7369"/>
                </a:cubicBezTo>
                <a:lnTo>
                  <a:pt x="11749" y="7399"/>
                </a:lnTo>
                <a:cubicBezTo>
                  <a:pt x="11749" y="7399"/>
                  <a:pt x="11749" y="7399"/>
                  <a:pt x="11749" y="7404"/>
                </a:cubicBezTo>
                <a:cubicBezTo>
                  <a:pt x="11749" y="7410"/>
                  <a:pt x="11749" y="7421"/>
                  <a:pt x="11749" y="7443"/>
                </a:cubicBezTo>
                <a:lnTo>
                  <a:pt x="11750" y="7444"/>
                </a:lnTo>
                <a:cubicBezTo>
                  <a:pt x="11750" y="7444"/>
                  <a:pt x="11750" y="7444"/>
                  <a:pt x="11750" y="7438"/>
                </a:cubicBezTo>
                <a:cubicBezTo>
                  <a:pt x="11750" y="7432"/>
                  <a:pt x="11750" y="7421"/>
                  <a:pt x="11750" y="7399"/>
                </a:cubicBezTo>
                <a:lnTo>
                  <a:pt x="11767" y="7370"/>
                </a:lnTo>
                <a:cubicBezTo>
                  <a:pt x="11771" y="7363"/>
                  <a:pt x="11778" y="7363"/>
                  <a:pt x="11783" y="7364"/>
                </a:cubicBezTo>
                <a:cubicBezTo>
                  <a:pt x="11789" y="7366"/>
                  <a:pt x="11793" y="7370"/>
                  <a:pt x="11793" y="7370"/>
                </a:cubicBezTo>
                <a:cubicBezTo>
                  <a:pt x="11793" y="7370"/>
                  <a:pt x="11793" y="7370"/>
                  <a:pt x="11796" y="7368"/>
                </a:cubicBezTo>
                <a:cubicBezTo>
                  <a:pt x="11799" y="7366"/>
                  <a:pt x="11805" y="7363"/>
                  <a:pt x="11818" y="7356"/>
                </a:cubicBezTo>
                <a:cubicBezTo>
                  <a:pt x="11818" y="7356"/>
                  <a:pt x="11818" y="7356"/>
                  <a:pt x="11822" y="7350"/>
                </a:cubicBezTo>
                <a:cubicBezTo>
                  <a:pt x="11825" y="7344"/>
                  <a:pt x="11831" y="7333"/>
                  <a:pt x="11844" y="7311"/>
                </a:cubicBezTo>
                <a:cubicBezTo>
                  <a:pt x="11844" y="7311"/>
                  <a:pt x="11879" y="7267"/>
                  <a:pt x="11879" y="7252"/>
                </a:cubicBezTo>
                <a:cubicBezTo>
                  <a:pt x="11879" y="7238"/>
                  <a:pt x="11895" y="7193"/>
                  <a:pt x="11895" y="7193"/>
                </a:cubicBezTo>
                <a:cubicBezTo>
                  <a:pt x="11895" y="7193"/>
                  <a:pt x="11895" y="7193"/>
                  <a:pt x="11895" y="7184"/>
                </a:cubicBezTo>
                <a:cubicBezTo>
                  <a:pt x="11895" y="7175"/>
                  <a:pt x="11895" y="7156"/>
                  <a:pt x="11895" y="7119"/>
                </a:cubicBezTo>
                <a:cubicBezTo>
                  <a:pt x="11895" y="7119"/>
                  <a:pt x="11895" y="7120"/>
                  <a:pt x="11893" y="7111"/>
                </a:cubicBezTo>
                <a:cubicBezTo>
                  <a:pt x="11891" y="7102"/>
                  <a:pt x="11887" y="7083"/>
                  <a:pt x="11879" y="7046"/>
                </a:cubicBezTo>
                <a:cubicBezTo>
                  <a:pt x="11879" y="7046"/>
                  <a:pt x="11879" y="7046"/>
                  <a:pt x="11881" y="7040"/>
                </a:cubicBezTo>
                <a:cubicBezTo>
                  <a:pt x="11883" y="7035"/>
                  <a:pt x="11887" y="7024"/>
                  <a:pt x="11895" y="7002"/>
                </a:cubicBezTo>
                <a:cubicBezTo>
                  <a:pt x="11895" y="7002"/>
                  <a:pt x="11895" y="7001"/>
                  <a:pt x="11899" y="6990"/>
                </a:cubicBezTo>
                <a:cubicBezTo>
                  <a:pt x="11902" y="6979"/>
                  <a:pt x="11908" y="6957"/>
                  <a:pt x="11921" y="6913"/>
                </a:cubicBezTo>
                <a:cubicBezTo>
                  <a:pt x="11921" y="6913"/>
                  <a:pt x="11921" y="6913"/>
                  <a:pt x="11919" y="6902"/>
                </a:cubicBezTo>
                <a:cubicBezTo>
                  <a:pt x="11917" y="6891"/>
                  <a:pt x="11912" y="6869"/>
                  <a:pt x="11904" y="6825"/>
                </a:cubicBezTo>
                <a:cubicBezTo>
                  <a:pt x="11904" y="6825"/>
                  <a:pt x="11904" y="6825"/>
                  <a:pt x="11898" y="6812"/>
                </a:cubicBezTo>
                <a:cubicBezTo>
                  <a:pt x="11891" y="6800"/>
                  <a:pt x="11879" y="6774"/>
                  <a:pt x="11853" y="6723"/>
                </a:cubicBezTo>
                <a:cubicBezTo>
                  <a:pt x="11853" y="6723"/>
                  <a:pt x="11853" y="6723"/>
                  <a:pt x="11849" y="6706"/>
                </a:cubicBezTo>
                <a:cubicBezTo>
                  <a:pt x="11846" y="6689"/>
                  <a:pt x="11840" y="6656"/>
                  <a:pt x="11827" y="6590"/>
                </a:cubicBezTo>
                <a:cubicBezTo>
                  <a:pt x="11827" y="6590"/>
                  <a:pt x="11827" y="6590"/>
                  <a:pt x="11825" y="6579"/>
                </a:cubicBezTo>
                <a:cubicBezTo>
                  <a:pt x="11823" y="6568"/>
                  <a:pt x="11818" y="6546"/>
                  <a:pt x="11810" y="6501"/>
                </a:cubicBezTo>
                <a:cubicBezTo>
                  <a:pt x="11810" y="6502"/>
                  <a:pt x="11809" y="6501"/>
                  <a:pt x="11809" y="6501"/>
                </a:cubicBezTo>
                <a:cubicBezTo>
                  <a:pt x="11809" y="6501"/>
                  <a:pt x="11809" y="6501"/>
                  <a:pt x="11809" y="6501"/>
                </a:cubicBezTo>
                <a:close/>
                <a:moveTo>
                  <a:pt x="11766" y="7472"/>
                </a:moveTo>
                <a:cubicBezTo>
                  <a:pt x="11766" y="7472"/>
                  <a:pt x="11766" y="7472"/>
                  <a:pt x="11765" y="7481"/>
                </a:cubicBezTo>
                <a:cubicBezTo>
                  <a:pt x="11764" y="7491"/>
                  <a:pt x="11762" y="7509"/>
                  <a:pt x="11758" y="7546"/>
                </a:cubicBezTo>
                <a:cubicBezTo>
                  <a:pt x="11758" y="7546"/>
                  <a:pt x="11758" y="7546"/>
                  <a:pt x="11758" y="7546"/>
                </a:cubicBezTo>
                <a:cubicBezTo>
                  <a:pt x="11758" y="7546"/>
                  <a:pt x="11758" y="7546"/>
                  <a:pt x="11758" y="7546"/>
                </a:cubicBezTo>
                <a:cubicBezTo>
                  <a:pt x="11758" y="7546"/>
                  <a:pt x="11758" y="7546"/>
                  <a:pt x="11759" y="7537"/>
                </a:cubicBezTo>
                <a:cubicBezTo>
                  <a:pt x="11761" y="7528"/>
                  <a:pt x="11763" y="7510"/>
                  <a:pt x="11767" y="7473"/>
                </a:cubicBezTo>
                <a:lnTo>
                  <a:pt x="11766" y="7472"/>
                </a:lnTo>
                <a:close/>
                <a:moveTo>
                  <a:pt x="11732" y="7575"/>
                </a:moveTo>
                <a:cubicBezTo>
                  <a:pt x="11732" y="7575"/>
                  <a:pt x="11732" y="7576"/>
                  <a:pt x="11732" y="7577"/>
                </a:cubicBezTo>
                <a:cubicBezTo>
                  <a:pt x="11732" y="7579"/>
                  <a:pt x="11732" y="7582"/>
                  <a:pt x="11732" y="7590"/>
                </a:cubicBezTo>
                <a:cubicBezTo>
                  <a:pt x="11732" y="7590"/>
                  <a:pt x="11730" y="7591"/>
                  <a:pt x="11727" y="7593"/>
                </a:cubicBezTo>
                <a:cubicBezTo>
                  <a:pt x="11723" y="7595"/>
                  <a:pt x="11718" y="7599"/>
                  <a:pt x="11711" y="7603"/>
                </a:cubicBezTo>
                <a:cubicBezTo>
                  <a:pt x="11713" y="7602"/>
                  <a:pt x="11715" y="7601"/>
                  <a:pt x="11718" y="7599"/>
                </a:cubicBezTo>
                <a:cubicBezTo>
                  <a:pt x="11722" y="7597"/>
                  <a:pt x="11726" y="7594"/>
                  <a:pt x="11732" y="7591"/>
                </a:cubicBezTo>
                <a:cubicBezTo>
                  <a:pt x="11732" y="7591"/>
                  <a:pt x="11734" y="7588"/>
                  <a:pt x="11736" y="7584"/>
                </a:cubicBezTo>
                <a:cubicBezTo>
                  <a:pt x="11738" y="7580"/>
                  <a:pt x="11740" y="7576"/>
                  <a:pt x="11740" y="7575"/>
                </a:cubicBezTo>
                <a:cubicBezTo>
                  <a:pt x="11740" y="7575"/>
                  <a:pt x="11740" y="7575"/>
                  <a:pt x="11739" y="7575"/>
                </a:cubicBezTo>
                <a:cubicBezTo>
                  <a:pt x="11738" y="7575"/>
                  <a:pt x="11736" y="7575"/>
                  <a:pt x="11732" y="7575"/>
                </a:cubicBezTo>
                <a:close/>
                <a:moveTo>
                  <a:pt x="11706" y="7605"/>
                </a:moveTo>
                <a:cubicBezTo>
                  <a:pt x="11706" y="7605"/>
                  <a:pt x="11706" y="7605"/>
                  <a:pt x="11708" y="7616"/>
                </a:cubicBezTo>
                <a:cubicBezTo>
                  <a:pt x="11710" y="7627"/>
                  <a:pt x="11715" y="7649"/>
                  <a:pt x="11723" y="7694"/>
                </a:cubicBezTo>
                <a:cubicBezTo>
                  <a:pt x="11723" y="7694"/>
                  <a:pt x="11723" y="7693"/>
                  <a:pt x="11727" y="7706"/>
                </a:cubicBezTo>
                <a:cubicBezTo>
                  <a:pt x="11732" y="7719"/>
                  <a:pt x="11741" y="7744"/>
                  <a:pt x="11758" y="7796"/>
                </a:cubicBezTo>
                <a:cubicBezTo>
                  <a:pt x="11758" y="7796"/>
                  <a:pt x="11758" y="7796"/>
                  <a:pt x="11753" y="7783"/>
                </a:cubicBezTo>
                <a:cubicBezTo>
                  <a:pt x="11749" y="7770"/>
                  <a:pt x="11741" y="7744"/>
                  <a:pt x="11724" y="7694"/>
                </a:cubicBezTo>
                <a:cubicBezTo>
                  <a:pt x="11724" y="7694"/>
                  <a:pt x="11724" y="7693"/>
                  <a:pt x="11722" y="7682"/>
                </a:cubicBezTo>
                <a:cubicBezTo>
                  <a:pt x="11720" y="7671"/>
                  <a:pt x="11716" y="7649"/>
                  <a:pt x="11707" y="7605"/>
                </a:cubicBezTo>
                <a:cubicBezTo>
                  <a:pt x="11707" y="7606"/>
                  <a:pt x="11707" y="7605"/>
                  <a:pt x="11707" y="7605"/>
                </a:cubicBezTo>
                <a:cubicBezTo>
                  <a:pt x="11707" y="7605"/>
                  <a:pt x="11707" y="7605"/>
                  <a:pt x="11706" y="7605"/>
                </a:cubicBezTo>
                <a:close/>
                <a:moveTo>
                  <a:pt x="11758" y="7796"/>
                </a:moveTo>
                <a:cubicBezTo>
                  <a:pt x="11758" y="7796"/>
                  <a:pt x="11758" y="7796"/>
                  <a:pt x="11758" y="7807"/>
                </a:cubicBezTo>
                <a:cubicBezTo>
                  <a:pt x="11758" y="7818"/>
                  <a:pt x="11758" y="7840"/>
                  <a:pt x="11758" y="7884"/>
                </a:cubicBezTo>
                <a:cubicBezTo>
                  <a:pt x="11758" y="7884"/>
                  <a:pt x="11758" y="7884"/>
                  <a:pt x="11754" y="7895"/>
                </a:cubicBezTo>
                <a:cubicBezTo>
                  <a:pt x="11751" y="7906"/>
                  <a:pt x="11745" y="7928"/>
                  <a:pt x="11732" y="7972"/>
                </a:cubicBezTo>
                <a:cubicBezTo>
                  <a:pt x="11732" y="7972"/>
                  <a:pt x="11732" y="7972"/>
                  <a:pt x="11731" y="7985"/>
                </a:cubicBezTo>
                <a:cubicBezTo>
                  <a:pt x="11729" y="7998"/>
                  <a:pt x="11727" y="8024"/>
                  <a:pt x="11723" y="8076"/>
                </a:cubicBezTo>
                <a:cubicBezTo>
                  <a:pt x="11723" y="8076"/>
                  <a:pt x="11723" y="8076"/>
                  <a:pt x="11722" y="8087"/>
                </a:cubicBezTo>
                <a:cubicBezTo>
                  <a:pt x="11721" y="8098"/>
                  <a:pt x="11719" y="8120"/>
                  <a:pt x="11714" y="8164"/>
                </a:cubicBezTo>
                <a:cubicBezTo>
                  <a:pt x="11714" y="8164"/>
                  <a:pt x="11714" y="8164"/>
                  <a:pt x="11714" y="8165"/>
                </a:cubicBezTo>
                <a:cubicBezTo>
                  <a:pt x="11713" y="8166"/>
                  <a:pt x="11713" y="8167"/>
                  <a:pt x="11713" y="8167"/>
                </a:cubicBezTo>
                <a:cubicBezTo>
                  <a:pt x="11714" y="8166"/>
                  <a:pt x="11714" y="8167"/>
                  <a:pt x="11714" y="8167"/>
                </a:cubicBezTo>
                <a:cubicBezTo>
                  <a:pt x="11714" y="8166"/>
                  <a:pt x="11714" y="8166"/>
                  <a:pt x="11715" y="8165"/>
                </a:cubicBezTo>
                <a:cubicBezTo>
                  <a:pt x="11715" y="8165"/>
                  <a:pt x="11715" y="8165"/>
                  <a:pt x="11716" y="8154"/>
                </a:cubicBezTo>
                <a:cubicBezTo>
                  <a:pt x="11717" y="8143"/>
                  <a:pt x="11720" y="8121"/>
                  <a:pt x="11724" y="8077"/>
                </a:cubicBezTo>
                <a:cubicBezTo>
                  <a:pt x="11724" y="8077"/>
                  <a:pt x="11724" y="8077"/>
                  <a:pt x="11725" y="8064"/>
                </a:cubicBezTo>
                <a:cubicBezTo>
                  <a:pt x="11726" y="8051"/>
                  <a:pt x="11728" y="8025"/>
                  <a:pt x="11732" y="7973"/>
                </a:cubicBezTo>
                <a:cubicBezTo>
                  <a:pt x="11732" y="7973"/>
                  <a:pt x="11733" y="7973"/>
                  <a:pt x="11736" y="7962"/>
                </a:cubicBezTo>
                <a:cubicBezTo>
                  <a:pt x="11739" y="7951"/>
                  <a:pt x="11745" y="7929"/>
                  <a:pt x="11758" y="7885"/>
                </a:cubicBezTo>
                <a:cubicBezTo>
                  <a:pt x="11758" y="7885"/>
                  <a:pt x="11758" y="7885"/>
                  <a:pt x="11758" y="7874"/>
                </a:cubicBezTo>
                <a:cubicBezTo>
                  <a:pt x="11758" y="7863"/>
                  <a:pt x="11758" y="7841"/>
                  <a:pt x="11758" y="7797"/>
                </a:cubicBezTo>
                <a:lnTo>
                  <a:pt x="11758" y="7796"/>
                </a:lnTo>
                <a:close/>
                <a:moveTo>
                  <a:pt x="11603" y="7987"/>
                </a:moveTo>
                <a:cubicBezTo>
                  <a:pt x="11603" y="7987"/>
                  <a:pt x="11603" y="7988"/>
                  <a:pt x="11603" y="7999"/>
                </a:cubicBezTo>
                <a:cubicBezTo>
                  <a:pt x="11603" y="8010"/>
                  <a:pt x="11603" y="8032"/>
                  <a:pt x="11603" y="8076"/>
                </a:cubicBezTo>
                <a:cubicBezTo>
                  <a:pt x="11603" y="8076"/>
                  <a:pt x="11603" y="8078"/>
                  <a:pt x="11603" y="8082"/>
                </a:cubicBezTo>
                <a:cubicBezTo>
                  <a:pt x="11603" y="8085"/>
                  <a:pt x="11603" y="8089"/>
                  <a:pt x="11603" y="8092"/>
                </a:cubicBezTo>
                <a:cubicBezTo>
                  <a:pt x="11603" y="8086"/>
                  <a:pt x="11603" y="8087"/>
                  <a:pt x="11603" y="8086"/>
                </a:cubicBezTo>
                <a:cubicBezTo>
                  <a:pt x="11603" y="8086"/>
                  <a:pt x="11603" y="8085"/>
                  <a:pt x="11604" y="8077"/>
                </a:cubicBezTo>
                <a:cubicBezTo>
                  <a:pt x="11604" y="8077"/>
                  <a:pt x="11604" y="8076"/>
                  <a:pt x="11604" y="8065"/>
                </a:cubicBezTo>
                <a:cubicBezTo>
                  <a:pt x="11604" y="8054"/>
                  <a:pt x="11604" y="8032"/>
                  <a:pt x="11604" y="7990"/>
                </a:cubicBezTo>
                <a:lnTo>
                  <a:pt x="11603" y="7987"/>
                </a:lnTo>
                <a:close/>
                <a:moveTo>
                  <a:pt x="11689" y="8164"/>
                </a:moveTo>
                <a:cubicBezTo>
                  <a:pt x="11689" y="8164"/>
                  <a:pt x="11689" y="8164"/>
                  <a:pt x="11689" y="8165"/>
                </a:cubicBezTo>
                <a:cubicBezTo>
                  <a:pt x="11689" y="8167"/>
                  <a:pt x="11689" y="8170"/>
                  <a:pt x="11689" y="8178"/>
                </a:cubicBezTo>
                <a:cubicBezTo>
                  <a:pt x="11689" y="8178"/>
                  <a:pt x="11688" y="8178"/>
                  <a:pt x="11686" y="8178"/>
                </a:cubicBezTo>
                <a:cubicBezTo>
                  <a:pt x="11684" y="8178"/>
                  <a:pt x="11680" y="8178"/>
                  <a:pt x="11673" y="8178"/>
                </a:cubicBezTo>
                <a:lnTo>
                  <a:pt x="11673" y="8179"/>
                </a:lnTo>
                <a:cubicBezTo>
                  <a:pt x="11673" y="8179"/>
                  <a:pt x="11673" y="8179"/>
                  <a:pt x="11676" y="8179"/>
                </a:cubicBezTo>
                <a:cubicBezTo>
                  <a:pt x="11679" y="8179"/>
                  <a:pt x="11686" y="8179"/>
                  <a:pt x="11699" y="8179"/>
                </a:cubicBezTo>
                <a:cubicBezTo>
                  <a:pt x="11699" y="8179"/>
                  <a:pt x="11699" y="8179"/>
                  <a:pt x="11700" y="8178"/>
                </a:cubicBezTo>
                <a:cubicBezTo>
                  <a:pt x="11701" y="8177"/>
                  <a:pt x="11702" y="8176"/>
                  <a:pt x="11702" y="8176"/>
                </a:cubicBezTo>
                <a:cubicBezTo>
                  <a:pt x="11702" y="8176"/>
                  <a:pt x="11702" y="8175"/>
                  <a:pt x="11701" y="8174"/>
                </a:cubicBezTo>
                <a:cubicBezTo>
                  <a:pt x="11699" y="8173"/>
                  <a:pt x="11696" y="8170"/>
                  <a:pt x="11689" y="8164"/>
                </a:cubicBezTo>
                <a:close/>
                <a:moveTo>
                  <a:pt x="10960" y="11138"/>
                </a:moveTo>
                <a:lnTo>
                  <a:pt x="10977" y="11153"/>
                </a:lnTo>
                <a:cubicBezTo>
                  <a:pt x="10977" y="11153"/>
                  <a:pt x="10977" y="11153"/>
                  <a:pt x="10977" y="11157"/>
                </a:cubicBezTo>
                <a:cubicBezTo>
                  <a:pt x="10977" y="11161"/>
                  <a:pt x="10977" y="11168"/>
                  <a:pt x="10977" y="11183"/>
                </a:cubicBezTo>
                <a:cubicBezTo>
                  <a:pt x="10977" y="11183"/>
                  <a:pt x="10977" y="11183"/>
                  <a:pt x="10977" y="11185"/>
                </a:cubicBezTo>
                <a:cubicBezTo>
                  <a:pt x="10977" y="11187"/>
                  <a:pt x="10977" y="11191"/>
                  <a:pt x="10977" y="11198"/>
                </a:cubicBezTo>
                <a:cubicBezTo>
                  <a:pt x="10977" y="11198"/>
                  <a:pt x="10977" y="11213"/>
                  <a:pt x="10977" y="11227"/>
                </a:cubicBezTo>
                <a:cubicBezTo>
                  <a:pt x="10977" y="11242"/>
                  <a:pt x="10959" y="11242"/>
                  <a:pt x="10951" y="11242"/>
                </a:cubicBezTo>
                <a:lnTo>
                  <a:pt x="10942" y="11257"/>
                </a:lnTo>
                <a:cubicBezTo>
                  <a:pt x="10942" y="11257"/>
                  <a:pt x="10940" y="11260"/>
                  <a:pt x="10938" y="11266"/>
                </a:cubicBezTo>
                <a:cubicBezTo>
                  <a:pt x="10936" y="11272"/>
                  <a:pt x="10934" y="11279"/>
                  <a:pt x="10934" y="11286"/>
                </a:cubicBezTo>
                <a:cubicBezTo>
                  <a:pt x="10934" y="11286"/>
                  <a:pt x="10925" y="11286"/>
                  <a:pt x="10916" y="11286"/>
                </a:cubicBezTo>
                <a:cubicBezTo>
                  <a:pt x="10908" y="11286"/>
                  <a:pt x="10908" y="11271"/>
                  <a:pt x="10908" y="11271"/>
                </a:cubicBezTo>
                <a:cubicBezTo>
                  <a:pt x="10908" y="11271"/>
                  <a:pt x="10908" y="11271"/>
                  <a:pt x="10911" y="11269"/>
                </a:cubicBezTo>
                <a:cubicBezTo>
                  <a:pt x="10914" y="11267"/>
                  <a:pt x="10921" y="11264"/>
                  <a:pt x="10934" y="11257"/>
                </a:cubicBezTo>
                <a:cubicBezTo>
                  <a:pt x="10934" y="11257"/>
                  <a:pt x="10934" y="11257"/>
                  <a:pt x="10934" y="11253"/>
                </a:cubicBezTo>
                <a:cubicBezTo>
                  <a:pt x="10934" y="11249"/>
                  <a:pt x="10934" y="11242"/>
                  <a:pt x="10934" y="11227"/>
                </a:cubicBezTo>
                <a:cubicBezTo>
                  <a:pt x="10934" y="11227"/>
                  <a:pt x="10934" y="11227"/>
                  <a:pt x="10935" y="11225"/>
                </a:cubicBezTo>
                <a:cubicBezTo>
                  <a:pt x="10936" y="11223"/>
                  <a:pt x="10938" y="11219"/>
                  <a:pt x="10942" y="11212"/>
                </a:cubicBezTo>
                <a:cubicBezTo>
                  <a:pt x="10942" y="11212"/>
                  <a:pt x="10942" y="11212"/>
                  <a:pt x="10943" y="11206"/>
                </a:cubicBezTo>
                <a:cubicBezTo>
                  <a:pt x="10945" y="11201"/>
                  <a:pt x="10947" y="11189"/>
                  <a:pt x="10951" y="11167"/>
                </a:cubicBezTo>
                <a:cubicBezTo>
                  <a:pt x="10951" y="11167"/>
                  <a:pt x="10953" y="11164"/>
                  <a:pt x="10955" y="11158"/>
                </a:cubicBezTo>
                <a:cubicBezTo>
                  <a:pt x="10957" y="11153"/>
                  <a:pt x="10960" y="11145"/>
                  <a:pt x="10960" y="11138"/>
                </a:cubicBezTo>
                <a:close/>
                <a:moveTo>
                  <a:pt x="11222" y="11403"/>
                </a:moveTo>
                <a:cubicBezTo>
                  <a:pt x="11216" y="11400"/>
                  <a:pt x="11210" y="11407"/>
                  <a:pt x="11208" y="11418"/>
                </a:cubicBezTo>
                <a:cubicBezTo>
                  <a:pt x="11208" y="11418"/>
                  <a:pt x="11204" y="11421"/>
                  <a:pt x="11199" y="11425"/>
                </a:cubicBezTo>
                <a:cubicBezTo>
                  <a:pt x="11193" y="11429"/>
                  <a:pt x="11187" y="11433"/>
                  <a:pt x="11183" y="11433"/>
                </a:cubicBezTo>
                <a:lnTo>
                  <a:pt x="11174" y="11433"/>
                </a:lnTo>
                <a:lnTo>
                  <a:pt x="11176" y="11435"/>
                </a:lnTo>
                <a:lnTo>
                  <a:pt x="11184" y="11435"/>
                </a:lnTo>
                <a:cubicBezTo>
                  <a:pt x="11189" y="11435"/>
                  <a:pt x="11195" y="11431"/>
                  <a:pt x="11200" y="11427"/>
                </a:cubicBezTo>
                <a:cubicBezTo>
                  <a:pt x="11206" y="11423"/>
                  <a:pt x="11210" y="11419"/>
                  <a:pt x="11210" y="11419"/>
                </a:cubicBezTo>
                <a:cubicBezTo>
                  <a:pt x="11211" y="11438"/>
                  <a:pt x="11233" y="11415"/>
                  <a:pt x="11224" y="11404"/>
                </a:cubicBezTo>
                <a:cubicBezTo>
                  <a:pt x="11223" y="11404"/>
                  <a:pt x="11223" y="11403"/>
                  <a:pt x="11222" y="11403"/>
                </a:cubicBezTo>
                <a:close/>
                <a:moveTo>
                  <a:pt x="10584" y="12267"/>
                </a:moveTo>
                <a:cubicBezTo>
                  <a:pt x="10593" y="12267"/>
                  <a:pt x="10593" y="12267"/>
                  <a:pt x="10602" y="12267"/>
                </a:cubicBezTo>
                <a:lnTo>
                  <a:pt x="10619" y="12267"/>
                </a:lnTo>
                <a:cubicBezTo>
                  <a:pt x="10619" y="12267"/>
                  <a:pt x="10621" y="12267"/>
                  <a:pt x="10624" y="12267"/>
                </a:cubicBezTo>
                <a:cubicBezTo>
                  <a:pt x="10627" y="12267"/>
                  <a:pt x="10632" y="12267"/>
                  <a:pt x="10636" y="12267"/>
                </a:cubicBezTo>
                <a:lnTo>
                  <a:pt x="10644" y="12267"/>
                </a:lnTo>
                <a:cubicBezTo>
                  <a:pt x="10649" y="12267"/>
                  <a:pt x="10649" y="12271"/>
                  <a:pt x="10647" y="12275"/>
                </a:cubicBezTo>
                <a:cubicBezTo>
                  <a:pt x="10646" y="12279"/>
                  <a:pt x="10644" y="12283"/>
                  <a:pt x="10644" y="12283"/>
                </a:cubicBezTo>
                <a:cubicBezTo>
                  <a:pt x="10636" y="12283"/>
                  <a:pt x="10632" y="12283"/>
                  <a:pt x="10629" y="12283"/>
                </a:cubicBezTo>
                <a:cubicBezTo>
                  <a:pt x="10627" y="12283"/>
                  <a:pt x="10627" y="12283"/>
                  <a:pt x="10627" y="12283"/>
                </a:cubicBezTo>
                <a:cubicBezTo>
                  <a:pt x="10627" y="12283"/>
                  <a:pt x="10625" y="12283"/>
                  <a:pt x="10622" y="12283"/>
                </a:cubicBezTo>
                <a:cubicBezTo>
                  <a:pt x="10619" y="12283"/>
                  <a:pt x="10615" y="12283"/>
                  <a:pt x="10611" y="12283"/>
                </a:cubicBezTo>
                <a:cubicBezTo>
                  <a:pt x="10611" y="12290"/>
                  <a:pt x="10608" y="12294"/>
                  <a:pt x="10606" y="12295"/>
                </a:cubicBezTo>
                <a:cubicBezTo>
                  <a:pt x="10604" y="12297"/>
                  <a:pt x="10602" y="12296"/>
                  <a:pt x="10602" y="12296"/>
                </a:cubicBezTo>
                <a:lnTo>
                  <a:pt x="10593" y="12296"/>
                </a:lnTo>
                <a:cubicBezTo>
                  <a:pt x="10589" y="12296"/>
                  <a:pt x="10587" y="12293"/>
                  <a:pt x="10586" y="12291"/>
                </a:cubicBezTo>
                <a:cubicBezTo>
                  <a:pt x="10585" y="12289"/>
                  <a:pt x="10584" y="12289"/>
                  <a:pt x="10584" y="12296"/>
                </a:cubicBezTo>
                <a:cubicBezTo>
                  <a:pt x="10580" y="12296"/>
                  <a:pt x="10578" y="12293"/>
                  <a:pt x="10577" y="12290"/>
                </a:cubicBezTo>
                <a:cubicBezTo>
                  <a:pt x="10576" y="12286"/>
                  <a:pt x="10576" y="12283"/>
                  <a:pt x="10576" y="12283"/>
                </a:cubicBezTo>
                <a:cubicBezTo>
                  <a:pt x="10576" y="12283"/>
                  <a:pt x="10576" y="12267"/>
                  <a:pt x="10584" y="12267"/>
                </a:cubicBezTo>
                <a:close/>
                <a:moveTo>
                  <a:pt x="10508" y="12336"/>
                </a:moveTo>
                <a:cubicBezTo>
                  <a:pt x="10509" y="12334"/>
                  <a:pt x="10512" y="12334"/>
                  <a:pt x="10516" y="12341"/>
                </a:cubicBezTo>
                <a:lnTo>
                  <a:pt x="10516" y="12371"/>
                </a:lnTo>
                <a:cubicBezTo>
                  <a:pt x="10512" y="12371"/>
                  <a:pt x="10510" y="12371"/>
                  <a:pt x="10508" y="12371"/>
                </a:cubicBezTo>
                <a:cubicBezTo>
                  <a:pt x="10505" y="12371"/>
                  <a:pt x="10503" y="12371"/>
                  <a:pt x="10499" y="12371"/>
                </a:cubicBezTo>
                <a:lnTo>
                  <a:pt x="10499" y="12356"/>
                </a:lnTo>
                <a:cubicBezTo>
                  <a:pt x="10499" y="12356"/>
                  <a:pt x="10499" y="12352"/>
                  <a:pt x="10500" y="12349"/>
                </a:cubicBezTo>
                <a:cubicBezTo>
                  <a:pt x="10501" y="12345"/>
                  <a:pt x="10503" y="12341"/>
                  <a:pt x="10508" y="12341"/>
                </a:cubicBezTo>
                <a:cubicBezTo>
                  <a:pt x="10507" y="12341"/>
                  <a:pt x="10507" y="12338"/>
                  <a:pt x="10508" y="12336"/>
                </a:cubicBezTo>
                <a:close/>
                <a:moveTo>
                  <a:pt x="10473" y="12356"/>
                </a:moveTo>
                <a:lnTo>
                  <a:pt x="10481" y="12385"/>
                </a:lnTo>
                <a:cubicBezTo>
                  <a:pt x="10481" y="12385"/>
                  <a:pt x="10482" y="12385"/>
                  <a:pt x="10480" y="12385"/>
                </a:cubicBezTo>
                <a:cubicBezTo>
                  <a:pt x="10479" y="12385"/>
                  <a:pt x="10477" y="12385"/>
                  <a:pt x="10473" y="12385"/>
                </a:cubicBezTo>
                <a:lnTo>
                  <a:pt x="10464" y="12400"/>
                </a:lnTo>
                <a:cubicBezTo>
                  <a:pt x="10460" y="12408"/>
                  <a:pt x="10458" y="12411"/>
                  <a:pt x="10457" y="12413"/>
                </a:cubicBezTo>
                <a:cubicBezTo>
                  <a:pt x="10456" y="12415"/>
                  <a:pt x="10456" y="12414"/>
                  <a:pt x="10456" y="12414"/>
                </a:cubicBezTo>
                <a:cubicBezTo>
                  <a:pt x="10452" y="12407"/>
                  <a:pt x="10449" y="12403"/>
                  <a:pt x="10448" y="12402"/>
                </a:cubicBezTo>
                <a:cubicBezTo>
                  <a:pt x="10448" y="12400"/>
                  <a:pt x="10448" y="12400"/>
                  <a:pt x="10448" y="12400"/>
                </a:cubicBezTo>
                <a:lnTo>
                  <a:pt x="10439" y="12385"/>
                </a:lnTo>
                <a:cubicBezTo>
                  <a:pt x="10439" y="12385"/>
                  <a:pt x="10439" y="12382"/>
                  <a:pt x="10440" y="12378"/>
                </a:cubicBezTo>
                <a:cubicBezTo>
                  <a:pt x="10441" y="12374"/>
                  <a:pt x="10443" y="12371"/>
                  <a:pt x="10448" y="12371"/>
                </a:cubicBezTo>
                <a:lnTo>
                  <a:pt x="10456" y="12371"/>
                </a:lnTo>
                <a:cubicBezTo>
                  <a:pt x="10460" y="12371"/>
                  <a:pt x="10462" y="12371"/>
                  <a:pt x="10463" y="12371"/>
                </a:cubicBezTo>
                <a:cubicBezTo>
                  <a:pt x="10464" y="12371"/>
                  <a:pt x="10464" y="12371"/>
                  <a:pt x="10464" y="12371"/>
                </a:cubicBezTo>
                <a:lnTo>
                  <a:pt x="10473" y="12356"/>
                </a:lnTo>
                <a:close/>
                <a:moveTo>
                  <a:pt x="10404" y="12400"/>
                </a:moveTo>
                <a:cubicBezTo>
                  <a:pt x="10404" y="12400"/>
                  <a:pt x="10404" y="12400"/>
                  <a:pt x="10404" y="12402"/>
                </a:cubicBezTo>
                <a:cubicBezTo>
                  <a:pt x="10404" y="12403"/>
                  <a:pt x="10404" y="12407"/>
                  <a:pt x="10404" y="12414"/>
                </a:cubicBezTo>
                <a:cubicBezTo>
                  <a:pt x="10409" y="12414"/>
                  <a:pt x="10411" y="12418"/>
                  <a:pt x="10412" y="12422"/>
                </a:cubicBezTo>
                <a:cubicBezTo>
                  <a:pt x="10413" y="12426"/>
                  <a:pt x="10413" y="12430"/>
                  <a:pt x="10413" y="12430"/>
                </a:cubicBezTo>
                <a:cubicBezTo>
                  <a:pt x="10413" y="12444"/>
                  <a:pt x="10413" y="12445"/>
                  <a:pt x="10413" y="12445"/>
                </a:cubicBezTo>
                <a:cubicBezTo>
                  <a:pt x="10413" y="12430"/>
                  <a:pt x="10404" y="12430"/>
                  <a:pt x="10404" y="12430"/>
                </a:cubicBezTo>
                <a:lnTo>
                  <a:pt x="10396" y="12414"/>
                </a:lnTo>
                <a:cubicBezTo>
                  <a:pt x="10396" y="12414"/>
                  <a:pt x="10396" y="12411"/>
                  <a:pt x="10397" y="12407"/>
                </a:cubicBezTo>
                <a:cubicBezTo>
                  <a:pt x="10398" y="12404"/>
                  <a:pt x="10400" y="12400"/>
                  <a:pt x="10404" y="12400"/>
                </a:cubicBezTo>
                <a:close/>
                <a:moveTo>
                  <a:pt x="10328" y="12426"/>
                </a:moveTo>
                <a:cubicBezTo>
                  <a:pt x="10330" y="12422"/>
                  <a:pt x="10332" y="12422"/>
                  <a:pt x="10336" y="12430"/>
                </a:cubicBezTo>
                <a:cubicBezTo>
                  <a:pt x="10340" y="12430"/>
                  <a:pt x="10347" y="12433"/>
                  <a:pt x="10352" y="12437"/>
                </a:cubicBezTo>
                <a:cubicBezTo>
                  <a:pt x="10358" y="12441"/>
                  <a:pt x="10362" y="12445"/>
                  <a:pt x="10362" y="12445"/>
                </a:cubicBezTo>
                <a:lnTo>
                  <a:pt x="10362" y="12430"/>
                </a:lnTo>
                <a:cubicBezTo>
                  <a:pt x="10366" y="12430"/>
                  <a:pt x="10368" y="12433"/>
                  <a:pt x="10369" y="12437"/>
                </a:cubicBezTo>
                <a:cubicBezTo>
                  <a:pt x="10370" y="12441"/>
                  <a:pt x="10371" y="12445"/>
                  <a:pt x="10371" y="12445"/>
                </a:cubicBezTo>
                <a:lnTo>
                  <a:pt x="10362" y="12445"/>
                </a:lnTo>
                <a:cubicBezTo>
                  <a:pt x="10353" y="12460"/>
                  <a:pt x="10353" y="12459"/>
                  <a:pt x="10345" y="12459"/>
                </a:cubicBezTo>
                <a:cubicBezTo>
                  <a:pt x="10336" y="12459"/>
                  <a:pt x="10336" y="12444"/>
                  <a:pt x="10328" y="12459"/>
                </a:cubicBezTo>
                <a:cubicBezTo>
                  <a:pt x="10327" y="12459"/>
                  <a:pt x="10328" y="12463"/>
                  <a:pt x="10326" y="12467"/>
                </a:cubicBezTo>
                <a:cubicBezTo>
                  <a:pt x="10325" y="12471"/>
                  <a:pt x="10323" y="12474"/>
                  <a:pt x="10319" y="12474"/>
                </a:cubicBezTo>
                <a:lnTo>
                  <a:pt x="10310" y="12474"/>
                </a:lnTo>
                <a:cubicBezTo>
                  <a:pt x="10310" y="12467"/>
                  <a:pt x="10310" y="12459"/>
                  <a:pt x="10310" y="12454"/>
                </a:cubicBezTo>
                <a:cubicBezTo>
                  <a:pt x="10310" y="12448"/>
                  <a:pt x="10310" y="12445"/>
                  <a:pt x="10310" y="12445"/>
                </a:cubicBezTo>
                <a:cubicBezTo>
                  <a:pt x="10310" y="12445"/>
                  <a:pt x="10310" y="12445"/>
                  <a:pt x="10311" y="12445"/>
                </a:cubicBezTo>
                <a:cubicBezTo>
                  <a:pt x="10312" y="12445"/>
                  <a:pt x="10314" y="12445"/>
                  <a:pt x="10319" y="12445"/>
                </a:cubicBezTo>
                <a:cubicBezTo>
                  <a:pt x="10323" y="12438"/>
                  <a:pt x="10325" y="12430"/>
                  <a:pt x="10328" y="12426"/>
                </a:cubicBezTo>
                <a:close/>
                <a:moveTo>
                  <a:pt x="10147" y="12445"/>
                </a:moveTo>
                <a:cubicBezTo>
                  <a:pt x="10147" y="12445"/>
                  <a:pt x="10147" y="12445"/>
                  <a:pt x="10150" y="12446"/>
                </a:cubicBezTo>
                <a:cubicBezTo>
                  <a:pt x="10152" y="12448"/>
                  <a:pt x="10156" y="12452"/>
                  <a:pt x="10164" y="12459"/>
                </a:cubicBezTo>
                <a:cubicBezTo>
                  <a:pt x="10164" y="12459"/>
                  <a:pt x="10164" y="12463"/>
                  <a:pt x="10163" y="12467"/>
                </a:cubicBezTo>
                <a:cubicBezTo>
                  <a:pt x="10162" y="12471"/>
                  <a:pt x="10160" y="12474"/>
                  <a:pt x="10156" y="12474"/>
                </a:cubicBezTo>
                <a:lnTo>
                  <a:pt x="10139" y="12459"/>
                </a:lnTo>
                <a:cubicBezTo>
                  <a:pt x="10139" y="12459"/>
                  <a:pt x="10137" y="12463"/>
                  <a:pt x="10133" y="12467"/>
                </a:cubicBezTo>
                <a:cubicBezTo>
                  <a:pt x="10130" y="12471"/>
                  <a:pt x="10126" y="12474"/>
                  <a:pt x="10122" y="12474"/>
                </a:cubicBezTo>
                <a:lnTo>
                  <a:pt x="10105" y="12489"/>
                </a:lnTo>
                <a:cubicBezTo>
                  <a:pt x="10105" y="12489"/>
                  <a:pt x="10105" y="12489"/>
                  <a:pt x="10104" y="12489"/>
                </a:cubicBezTo>
                <a:cubicBezTo>
                  <a:pt x="10102" y="12489"/>
                  <a:pt x="10100" y="12489"/>
                  <a:pt x="10096" y="12489"/>
                </a:cubicBezTo>
                <a:cubicBezTo>
                  <a:pt x="10096" y="12496"/>
                  <a:pt x="10092" y="12500"/>
                  <a:pt x="10087" y="12502"/>
                </a:cubicBezTo>
                <a:cubicBezTo>
                  <a:pt x="10083" y="12504"/>
                  <a:pt x="10079" y="12504"/>
                  <a:pt x="10079" y="12504"/>
                </a:cubicBezTo>
                <a:cubicBezTo>
                  <a:pt x="10079" y="12504"/>
                  <a:pt x="10079" y="12504"/>
                  <a:pt x="10078" y="12504"/>
                </a:cubicBezTo>
                <a:cubicBezTo>
                  <a:pt x="10076" y="12504"/>
                  <a:pt x="10074" y="12504"/>
                  <a:pt x="10070" y="12504"/>
                </a:cubicBezTo>
                <a:cubicBezTo>
                  <a:pt x="10070" y="12504"/>
                  <a:pt x="10068" y="12507"/>
                  <a:pt x="10066" y="12509"/>
                </a:cubicBezTo>
                <a:cubicBezTo>
                  <a:pt x="10064" y="12511"/>
                  <a:pt x="10061" y="12511"/>
                  <a:pt x="10061" y="12504"/>
                </a:cubicBezTo>
                <a:lnTo>
                  <a:pt x="10053" y="12489"/>
                </a:lnTo>
                <a:cubicBezTo>
                  <a:pt x="10053" y="12489"/>
                  <a:pt x="10053" y="12489"/>
                  <a:pt x="10054" y="12487"/>
                </a:cubicBezTo>
                <a:cubicBezTo>
                  <a:pt x="10055" y="12485"/>
                  <a:pt x="10057" y="12482"/>
                  <a:pt x="10061" y="12474"/>
                </a:cubicBezTo>
                <a:cubicBezTo>
                  <a:pt x="10061" y="12474"/>
                  <a:pt x="10064" y="12471"/>
                  <a:pt x="10067" y="12469"/>
                </a:cubicBezTo>
                <a:cubicBezTo>
                  <a:pt x="10070" y="12467"/>
                  <a:pt x="10075" y="12467"/>
                  <a:pt x="10079" y="12474"/>
                </a:cubicBezTo>
                <a:cubicBezTo>
                  <a:pt x="10083" y="12474"/>
                  <a:pt x="10092" y="12471"/>
                  <a:pt x="10099" y="12467"/>
                </a:cubicBezTo>
                <a:cubicBezTo>
                  <a:pt x="10107" y="12463"/>
                  <a:pt x="10113" y="12459"/>
                  <a:pt x="10113" y="12459"/>
                </a:cubicBezTo>
                <a:cubicBezTo>
                  <a:pt x="10113" y="12459"/>
                  <a:pt x="10113" y="12459"/>
                  <a:pt x="10118" y="12458"/>
                </a:cubicBezTo>
                <a:cubicBezTo>
                  <a:pt x="10122" y="12456"/>
                  <a:pt x="10130" y="12453"/>
                  <a:pt x="10147" y="12445"/>
                </a:cubicBezTo>
                <a:close/>
                <a:moveTo>
                  <a:pt x="10190" y="12445"/>
                </a:moveTo>
                <a:cubicBezTo>
                  <a:pt x="10190" y="12445"/>
                  <a:pt x="10190" y="12445"/>
                  <a:pt x="10191" y="12445"/>
                </a:cubicBezTo>
                <a:cubicBezTo>
                  <a:pt x="10193" y="12445"/>
                  <a:pt x="10195" y="12445"/>
                  <a:pt x="10199" y="12445"/>
                </a:cubicBezTo>
                <a:cubicBezTo>
                  <a:pt x="10199" y="12453"/>
                  <a:pt x="10201" y="12456"/>
                  <a:pt x="10203" y="12458"/>
                </a:cubicBezTo>
                <a:cubicBezTo>
                  <a:pt x="10206" y="12459"/>
                  <a:pt x="10208" y="12459"/>
                  <a:pt x="10208" y="12459"/>
                </a:cubicBezTo>
                <a:cubicBezTo>
                  <a:pt x="10216" y="12459"/>
                  <a:pt x="10216" y="12459"/>
                  <a:pt x="10216" y="12459"/>
                </a:cubicBezTo>
                <a:cubicBezTo>
                  <a:pt x="10224" y="12459"/>
                  <a:pt x="10224" y="12444"/>
                  <a:pt x="10233" y="12459"/>
                </a:cubicBezTo>
                <a:cubicBezTo>
                  <a:pt x="10237" y="12459"/>
                  <a:pt x="10240" y="12459"/>
                  <a:pt x="10242" y="12459"/>
                </a:cubicBezTo>
                <a:cubicBezTo>
                  <a:pt x="10244" y="12459"/>
                  <a:pt x="10246" y="12459"/>
                  <a:pt x="10250" y="12459"/>
                </a:cubicBezTo>
                <a:lnTo>
                  <a:pt x="10268" y="12459"/>
                </a:lnTo>
                <a:lnTo>
                  <a:pt x="10268" y="12474"/>
                </a:lnTo>
                <a:cubicBezTo>
                  <a:pt x="10263" y="12474"/>
                  <a:pt x="10261" y="12474"/>
                  <a:pt x="10259" y="12474"/>
                </a:cubicBezTo>
                <a:cubicBezTo>
                  <a:pt x="10257" y="12474"/>
                  <a:pt x="10254" y="12474"/>
                  <a:pt x="10250" y="12474"/>
                </a:cubicBezTo>
                <a:cubicBezTo>
                  <a:pt x="10250" y="12474"/>
                  <a:pt x="10259" y="12474"/>
                  <a:pt x="10242" y="12474"/>
                </a:cubicBezTo>
                <a:cubicBezTo>
                  <a:pt x="10233" y="12474"/>
                  <a:pt x="10233" y="12474"/>
                  <a:pt x="10224" y="12474"/>
                </a:cubicBezTo>
                <a:cubicBezTo>
                  <a:pt x="10224" y="12474"/>
                  <a:pt x="10224" y="12474"/>
                  <a:pt x="10216" y="12474"/>
                </a:cubicBezTo>
                <a:cubicBezTo>
                  <a:pt x="10207" y="12474"/>
                  <a:pt x="10233" y="12460"/>
                  <a:pt x="10208" y="12474"/>
                </a:cubicBezTo>
                <a:cubicBezTo>
                  <a:pt x="10182" y="12489"/>
                  <a:pt x="10182" y="12489"/>
                  <a:pt x="10182" y="12489"/>
                </a:cubicBezTo>
                <a:lnTo>
                  <a:pt x="10182" y="12474"/>
                </a:lnTo>
                <a:lnTo>
                  <a:pt x="10182" y="12459"/>
                </a:lnTo>
                <a:cubicBezTo>
                  <a:pt x="10182" y="12459"/>
                  <a:pt x="10182" y="12456"/>
                  <a:pt x="10183" y="12452"/>
                </a:cubicBezTo>
                <a:cubicBezTo>
                  <a:pt x="10184" y="12449"/>
                  <a:pt x="10186" y="12445"/>
                  <a:pt x="10190" y="12445"/>
                </a:cubicBezTo>
                <a:close/>
                <a:moveTo>
                  <a:pt x="10286" y="12453"/>
                </a:moveTo>
                <a:cubicBezTo>
                  <a:pt x="10287" y="12451"/>
                  <a:pt x="10288" y="12452"/>
                  <a:pt x="10293" y="12459"/>
                </a:cubicBezTo>
                <a:cubicBezTo>
                  <a:pt x="10301" y="12474"/>
                  <a:pt x="10301" y="12489"/>
                  <a:pt x="10293" y="12489"/>
                </a:cubicBezTo>
                <a:cubicBezTo>
                  <a:pt x="10288" y="12481"/>
                  <a:pt x="10287" y="12474"/>
                  <a:pt x="10286" y="12468"/>
                </a:cubicBezTo>
                <a:cubicBezTo>
                  <a:pt x="10285" y="12463"/>
                  <a:pt x="10285" y="12459"/>
                  <a:pt x="10285" y="12459"/>
                </a:cubicBezTo>
                <a:cubicBezTo>
                  <a:pt x="10285" y="12459"/>
                  <a:pt x="10285" y="12455"/>
                  <a:pt x="10286" y="12453"/>
                </a:cubicBezTo>
                <a:close/>
                <a:moveTo>
                  <a:pt x="10002" y="12533"/>
                </a:moveTo>
                <a:lnTo>
                  <a:pt x="10028" y="12533"/>
                </a:lnTo>
                <a:cubicBezTo>
                  <a:pt x="10028" y="12533"/>
                  <a:pt x="10028" y="12533"/>
                  <a:pt x="10028" y="12535"/>
                </a:cubicBezTo>
                <a:cubicBezTo>
                  <a:pt x="10028" y="12536"/>
                  <a:pt x="10028" y="12540"/>
                  <a:pt x="10028" y="12547"/>
                </a:cubicBezTo>
                <a:lnTo>
                  <a:pt x="10010" y="12563"/>
                </a:lnTo>
                <a:cubicBezTo>
                  <a:pt x="10006" y="12563"/>
                  <a:pt x="10002" y="12566"/>
                  <a:pt x="9998" y="12570"/>
                </a:cubicBezTo>
                <a:cubicBezTo>
                  <a:pt x="9995" y="12573"/>
                  <a:pt x="9993" y="12576"/>
                  <a:pt x="9993" y="12576"/>
                </a:cubicBezTo>
                <a:cubicBezTo>
                  <a:pt x="9993" y="12576"/>
                  <a:pt x="9991" y="12577"/>
                  <a:pt x="9989" y="12579"/>
                </a:cubicBezTo>
                <a:cubicBezTo>
                  <a:pt x="9986" y="12581"/>
                  <a:pt x="9984" y="12585"/>
                  <a:pt x="9984" y="12592"/>
                </a:cubicBezTo>
                <a:lnTo>
                  <a:pt x="9976" y="12606"/>
                </a:lnTo>
                <a:cubicBezTo>
                  <a:pt x="9976" y="12606"/>
                  <a:pt x="9976" y="12606"/>
                  <a:pt x="9975" y="12604"/>
                </a:cubicBezTo>
                <a:cubicBezTo>
                  <a:pt x="9973" y="12603"/>
                  <a:pt x="9971" y="12599"/>
                  <a:pt x="9967" y="12592"/>
                </a:cubicBezTo>
                <a:lnTo>
                  <a:pt x="9984" y="12563"/>
                </a:lnTo>
                <a:lnTo>
                  <a:pt x="10002" y="12533"/>
                </a:lnTo>
                <a:close/>
                <a:moveTo>
                  <a:pt x="9959" y="12606"/>
                </a:moveTo>
                <a:cubicBezTo>
                  <a:pt x="9959" y="12606"/>
                  <a:pt x="9959" y="12606"/>
                  <a:pt x="9961" y="12609"/>
                </a:cubicBezTo>
                <a:cubicBezTo>
                  <a:pt x="9963" y="12613"/>
                  <a:pt x="9967" y="12621"/>
                  <a:pt x="9976" y="12636"/>
                </a:cubicBezTo>
                <a:cubicBezTo>
                  <a:pt x="9976" y="12636"/>
                  <a:pt x="9976" y="12636"/>
                  <a:pt x="9976" y="12639"/>
                </a:cubicBezTo>
                <a:cubicBezTo>
                  <a:pt x="9976" y="12643"/>
                  <a:pt x="9976" y="12650"/>
                  <a:pt x="9976" y="12665"/>
                </a:cubicBezTo>
                <a:lnTo>
                  <a:pt x="9976" y="12694"/>
                </a:lnTo>
                <a:cubicBezTo>
                  <a:pt x="9976" y="12701"/>
                  <a:pt x="9972" y="12713"/>
                  <a:pt x="9968" y="12722"/>
                </a:cubicBezTo>
                <a:cubicBezTo>
                  <a:pt x="9963" y="12731"/>
                  <a:pt x="9959" y="12739"/>
                  <a:pt x="9959" y="12739"/>
                </a:cubicBezTo>
                <a:cubicBezTo>
                  <a:pt x="9959" y="12739"/>
                  <a:pt x="9959" y="12739"/>
                  <a:pt x="9956" y="12741"/>
                </a:cubicBezTo>
                <a:cubicBezTo>
                  <a:pt x="9953" y="12742"/>
                  <a:pt x="9946" y="12746"/>
                  <a:pt x="9933" y="12753"/>
                </a:cubicBezTo>
                <a:cubicBezTo>
                  <a:pt x="9925" y="12753"/>
                  <a:pt x="9916" y="12754"/>
                  <a:pt x="9916" y="12739"/>
                </a:cubicBezTo>
                <a:cubicBezTo>
                  <a:pt x="9916" y="12724"/>
                  <a:pt x="9925" y="12710"/>
                  <a:pt x="9925" y="12710"/>
                </a:cubicBezTo>
                <a:cubicBezTo>
                  <a:pt x="9925" y="12695"/>
                  <a:pt x="9925" y="12680"/>
                  <a:pt x="9933" y="12665"/>
                </a:cubicBezTo>
                <a:cubicBezTo>
                  <a:pt x="9942" y="12650"/>
                  <a:pt x="9951" y="12650"/>
                  <a:pt x="9951" y="12636"/>
                </a:cubicBezTo>
                <a:lnTo>
                  <a:pt x="9959" y="12606"/>
                </a:lnTo>
                <a:close/>
                <a:moveTo>
                  <a:pt x="10567" y="12656"/>
                </a:moveTo>
                <a:cubicBezTo>
                  <a:pt x="10566" y="12658"/>
                  <a:pt x="10564" y="12664"/>
                  <a:pt x="10562" y="12672"/>
                </a:cubicBezTo>
                <a:cubicBezTo>
                  <a:pt x="10560" y="12679"/>
                  <a:pt x="10559" y="12688"/>
                  <a:pt x="10559" y="12694"/>
                </a:cubicBezTo>
                <a:cubicBezTo>
                  <a:pt x="10559" y="12694"/>
                  <a:pt x="10559" y="12694"/>
                  <a:pt x="10559" y="12694"/>
                </a:cubicBezTo>
                <a:cubicBezTo>
                  <a:pt x="10559" y="12694"/>
                  <a:pt x="10560" y="12694"/>
                  <a:pt x="10560" y="12694"/>
                </a:cubicBezTo>
                <a:cubicBezTo>
                  <a:pt x="10561" y="12686"/>
                  <a:pt x="10563" y="12677"/>
                  <a:pt x="10564" y="12669"/>
                </a:cubicBezTo>
                <a:cubicBezTo>
                  <a:pt x="10566" y="12661"/>
                  <a:pt x="10567" y="12656"/>
                  <a:pt x="10567" y="12656"/>
                </a:cubicBezTo>
                <a:cubicBezTo>
                  <a:pt x="10567" y="12655"/>
                  <a:pt x="10567" y="12655"/>
                  <a:pt x="10567" y="12655"/>
                </a:cubicBezTo>
                <a:lnTo>
                  <a:pt x="10567" y="12656"/>
                </a:lnTo>
                <a:lnTo>
                  <a:pt x="10567" y="12656"/>
                </a:lnTo>
                <a:cubicBezTo>
                  <a:pt x="10567" y="12656"/>
                  <a:pt x="10567" y="12656"/>
                  <a:pt x="10567" y="12656"/>
                </a:cubicBezTo>
                <a:close/>
                <a:moveTo>
                  <a:pt x="10593" y="12900"/>
                </a:moveTo>
                <a:cubicBezTo>
                  <a:pt x="10593" y="12900"/>
                  <a:pt x="10587" y="12922"/>
                  <a:pt x="10579" y="12944"/>
                </a:cubicBezTo>
                <a:cubicBezTo>
                  <a:pt x="10572" y="12966"/>
                  <a:pt x="10563" y="12988"/>
                  <a:pt x="10559" y="12988"/>
                </a:cubicBezTo>
                <a:cubicBezTo>
                  <a:pt x="10557" y="12992"/>
                  <a:pt x="10555" y="12999"/>
                  <a:pt x="10555" y="13006"/>
                </a:cubicBezTo>
                <a:cubicBezTo>
                  <a:pt x="10555" y="13014"/>
                  <a:pt x="10555" y="13022"/>
                  <a:pt x="10555" y="13031"/>
                </a:cubicBezTo>
                <a:cubicBezTo>
                  <a:pt x="10555" y="13023"/>
                  <a:pt x="10555" y="13016"/>
                  <a:pt x="10555" y="13010"/>
                </a:cubicBezTo>
                <a:cubicBezTo>
                  <a:pt x="10556" y="13003"/>
                  <a:pt x="10557" y="12997"/>
                  <a:pt x="10559" y="12994"/>
                </a:cubicBezTo>
                <a:cubicBezTo>
                  <a:pt x="10563" y="12994"/>
                  <a:pt x="10572" y="12973"/>
                  <a:pt x="10579" y="12950"/>
                </a:cubicBezTo>
                <a:cubicBezTo>
                  <a:pt x="10587" y="12928"/>
                  <a:pt x="10593" y="12906"/>
                  <a:pt x="10593" y="12906"/>
                </a:cubicBezTo>
                <a:cubicBezTo>
                  <a:pt x="10593" y="12906"/>
                  <a:pt x="10593" y="12905"/>
                  <a:pt x="10593" y="12903"/>
                </a:cubicBezTo>
                <a:cubicBezTo>
                  <a:pt x="10593" y="12902"/>
                  <a:pt x="10593" y="12900"/>
                  <a:pt x="10593" y="12900"/>
                </a:cubicBezTo>
                <a:close/>
                <a:moveTo>
                  <a:pt x="10552" y="13124"/>
                </a:moveTo>
                <a:cubicBezTo>
                  <a:pt x="10551" y="13129"/>
                  <a:pt x="10551" y="13132"/>
                  <a:pt x="10550" y="13133"/>
                </a:cubicBezTo>
                <a:cubicBezTo>
                  <a:pt x="10550" y="13135"/>
                  <a:pt x="10550" y="13135"/>
                  <a:pt x="10550" y="13135"/>
                </a:cubicBezTo>
                <a:cubicBezTo>
                  <a:pt x="10550" y="13135"/>
                  <a:pt x="10550" y="13136"/>
                  <a:pt x="10550" y="13138"/>
                </a:cubicBezTo>
                <a:cubicBezTo>
                  <a:pt x="10550" y="13139"/>
                  <a:pt x="10550" y="13141"/>
                  <a:pt x="10550" y="13141"/>
                </a:cubicBezTo>
                <a:cubicBezTo>
                  <a:pt x="10551" y="13137"/>
                  <a:pt x="10551" y="13134"/>
                  <a:pt x="10551" y="13132"/>
                </a:cubicBezTo>
                <a:cubicBezTo>
                  <a:pt x="10551" y="13130"/>
                  <a:pt x="10551" y="13128"/>
                  <a:pt x="10552" y="13124"/>
                </a:cubicBezTo>
                <a:close/>
                <a:moveTo>
                  <a:pt x="10490" y="13151"/>
                </a:moveTo>
                <a:cubicBezTo>
                  <a:pt x="10473" y="13158"/>
                  <a:pt x="10464" y="13162"/>
                  <a:pt x="10460" y="13164"/>
                </a:cubicBezTo>
                <a:cubicBezTo>
                  <a:pt x="10456" y="13166"/>
                  <a:pt x="10456" y="13166"/>
                  <a:pt x="10456" y="13166"/>
                </a:cubicBezTo>
                <a:cubicBezTo>
                  <a:pt x="10456" y="13168"/>
                  <a:pt x="10456" y="13169"/>
                  <a:pt x="10456" y="13169"/>
                </a:cubicBezTo>
                <a:cubicBezTo>
                  <a:pt x="10456" y="13169"/>
                  <a:pt x="10456" y="13169"/>
                  <a:pt x="10456" y="13171"/>
                </a:cubicBezTo>
                <a:cubicBezTo>
                  <a:pt x="10473" y="13163"/>
                  <a:pt x="10481" y="13160"/>
                  <a:pt x="10486" y="13158"/>
                </a:cubicBezTo>
                <a:cubicBezTo>
                  <a:pt x="10490" y="13156"/>
                  <a:pt x="10490" y="13155"/>
                  <a:pt x="10490" y="13155"/>
                </a:cubicBezTo>
                <a:cubicBezTo>
                  <a:pt x="10490" y="13155"/>
                  <a:pt x="10501" y="13163"/>
                  <a:pt x="10513" y="13170"/>
                </a:cubicBezTo>
                <a:cubicBezTo>
                  <a:pt x="10524" y="13177"/>
                  <a:pt x="10537" y="13185"/>
                  <a:pt x="10541" y="13185"/>
                </a:cubicBezTo>
                <a:cubicBezTo>
                  <a:pt x="10544" y="13189"/>
                  <a:pt x="10546" y="13188"/>
                  <a:pt x="10547" y="13183"/>
                </a:cubicBezTo>
                <a:cubicBezTo>
                  <a:pt x="10548" y="13179"/>
                  <a:pt x="10549" y="13172"/>
                  <a:pt x="10549" y="13164"/>
                </a:cubicBezTo>
                <a:cubicBezTo>
                  <a:pt x="10549" y="13170"/>
                  <a:pt x="10548" y="13176"/>
                  <a:pt x="10547" y="13179"/>
                </a:cubicBezTo>
                <a:cubicBezTo>
                  <a:pt x="10545" y="13183"/>
                  <a:pt x="10543" y="13184"/>
                  <a:pt x="10541" y="13180"/>
                </a:cubicBezTo>
                <a:cubicBezTo>
                  <a:pt x="10537" y="13180"/>
                  <a:pt x="10524" y="13173"/>
                  <a:pt x="10513" y="13166"/>
                </a:cubicBezTo>
                <a:cubicBezTo>
                  <a:pt x="10501" y="13158"/>
                  <a:pt x="10490" y="13151"/>
                  <a:pt x="10490" y="13151"/>
                </a:cubicBezTo>
                <a:close/>
                <a:moveTo>
                  <a:pt x="10448" y="13225"/>
                </a:moveTo>
                <a:cubicBezTo>
                  <a:pt x="10448" y="13227"/>
                  <a:pt x="10448" y="13228"/>
                  <a:pt x="10448" y="13228"/>
                </a:cubicBezTo>
                <a:cubicBezTo>
                  <a:pt x="10448" y="13228"/>
                  <a:pt x="10448" y="13228"/>
                  <a:pt x="10448" y="13230"/>
                </a:cubicBezTo>
                <a:cubicBezTo>
                  <a:pt x="10460" y="13230"/>
                  <a:pt x="10466" y="13230"/>
                  <a:pt x="10469" y="13230"/>
                </a:cubicBezTo>
                <a:cubicBezTo>
                  <a:pt x="10473" y="13230"/>
                  <a:pt x="10473" y="13230"/>
                  <a:pt x="10473" y="13230"/>
                </a:cubicBezTo>
                <a:cubicBezTo>
                  <a:pt x="10470" y="13228"/>
                  <a:pt x="10470" y="13226"/>
                  <a:pt x="10469" y="13226"/>
                </a:cubicBezTo>
                <a:cubicBezTo>
                  <a:pt x="10469" y="13226"/>
                  <a:pt x="10469" y="13226"/>
                  <a:pt x="10468" y="13225"/>
                </a:cubicBezTo>
                <a:cubicBezTo>
                  <a:pt x="10461" y="13225"/>
                  <a:pt x="10456" y="13225"/>
                  <a:pt x="10453" y="13225"/>
                </a:cubicBezTo>
                <a:cubicBezTo>
                  <a:pt x="10450" y="13225"/>
                  <a:pt x="10448" y="13225"/>
                  <a:pt x="10448" y="13225"/>
                </a:cubicBezTo>
                <a:close/>
                <a:moveTo>
                  <a:pt x="10549" y="13389"/>
                </a:moveTo>
                <a:cubicBezTo>
                  <a:pt x="10546" y="13400"/>
                  <a:pt x="10544" y="13406"/>
                  <a:pt x="10543" y="13410"/>
                </a:cubicBezTo>
                <a:cubicBezTo>
                  <a:pt x="10542" y="13414"/>
                  <a:pt x="10541" y="13415"/>
                  <a:pt x="10541" y="13415"/>
                </a:cubicBezTo>
                <a:cubicBezTo>
                  <a:pt x="10541" y="13415"/>
                  <a:pt x="10541" y="13417"/>
                  <a:pt x="10541" y="13418"/>
                </a:cubicBezTo>
                <a:cubicBezTo>
                  <a:pt x="10541" y="13419"/>
                  <a:pt x="10541" y="13420"/>
                  <a:pt x="10541" y="13420"/>
                </a:cubicBezTo>
                <a:cubicBezTo>
                  <a:pt x="10546" y="13406"/>
                  <a:pt x="10548" y="13398"/>
                  <a:pt x="10549" y="13394"/>
                </a:cubicBezTo>
                <a:cubicBezTo>
                  <a:pt x="10550" y="13390"/>
                  <a:pt x="10550" y="13391"/>
                  <a:pt x="10550" y="13391"/>
                </a:cubicBezTo>
                <a:cubicBezTo>
                  <a:pt x="10550" y="13390"/>
                  <a:pt x="10550" y="13390"/>
                  <a:pt x="10550" y="13390"/>
                </a:cubicBezTo>
                <a:lnTo>
                  <a:pt x="10550" y="13390"/>
                </a:lnTo>
                <a:lnTo>
                  <a:pt x="10550" y="13390"/>
                </a:lnTo>
                <a:cubicBezTo>
                  <a:pt x="10550" y="13389"/>
                  <a:pt x="10549" y="13389"/>
                  <a:pt x="10549" y="13389"/>
                </a:cubicBezTo>
                <a:close/>
                <a:moveTo>
                  <a:pt x="10544" y="13481"/>
                </a:moveTo>
                <a:cubicBezTo>
                  <a:pt x="10544" y="13483"/>
                  <a:pt x="10545" y="13485"/>
                  <a:pt x="10544" y="13487"/>
                </a:cubicBezTo>
                <a:cubicBezTo>
                  <a:pt x="10544" y="13488"/>
                  <a:pt x="10543" y="13489"/>
                  <a:pt x="10541" y="13489"/>
                </a:cubicBezTo>
                <a:lnTo>
                  <a:pt x="10525" y="13504"/>
                </a:lnTo>
                <a:cubicBezTo>
                  <a:pt x="10520" y="13518"/>
                  <a:pt x="10518" y="13525"/>
                  <a:pt x="10517" y="13529"/>
                </a:cubicBezTo>
                <a:cubicBezTo>
                  <a:pt x="10516" y="13533"/>
                  <a:pt x="10516" y="13533"/>
                  <a:pt x="10516" y="13533"/>
                </a:cubicBezTo>
                <a:cubicBezTo>
                  <a:pt x="10516" y="13533"/>
                  <a:pt x="10512" y="13537"/>
                  <a:pt x="10506" y="13541"/>
                </a:cubicBezTo>
                <a:cubicBezTo>
                  <a:pt x="10501" y="13545"/>
                  <a:pt x="10495" y="13548"/>
                  <a:pt x="10490" y="13548"/>
                </a:cubicBezTo>
                <a:cubicBezTo>
                  <a:pt x="10486" y="13556"/>
                  <a:pt x="10484" y="13560"/>
                  <a:pt x="10483" y="13563"/>
                </a:cubicBezTo>
                <a:cubicBezTo>
                  <a:pt x="10481" y="13567"/>
                  <a:pt x="10481" y="13570"/>
                  <a:pt x="10481" y="13578"/>
                </a:cubicBezTo>
                <a:lnTo>
                  <a:pt x="10448" y="13563"/>
                </a:lnTo>
                <a:cubicBezTo>
                  <a:pt x="10448" y="13565"/>
                  <a:pt x="10448" y="13565"/>
                  <a:pt x="10448" y="13565"/>
                </a:cubicBezTo>
                <a:cubicBezTo>
                  <a:pt x="10448" y="13565"/>
                  <a:pt x="10448" y="13565"/>
                  <a:pt x="10448" y="13567"/>
                </a:cubicBezTo>
                <a:cubicBezTo>
                  <a:pt x="10448" y="13567"/>
                  <a:pt x="10457" y="13571"/>
                  <a:pt x="10465" y="13575"/>
                </a:cubicBezTo>
                <a:cubicBezTo>
                  <a:pt x="10473" y="13579"/>
                  <a:pt x="10481" y="13583"/>
                  <a:pt x="10481" y="13583"/>
                </a:cubicBezTo>
                <a:cubicBezTo>
                  <a:pt x="10481" y="13575"/>
                  <a:pt x="10481" y="13571"/>
                  <a:pt x="10483" y="13568"/>
                </a:cubicBezTo>
                <a:cubicBezTo>
                  <a:pt x="10484" y="13564"/>
                  <a:pt x="10486" y="13560"/>
                  <a:pt x="10490" y="13553"/>
                </a:cubicBezTo>
                <a:cubicBezTo>
                  <a:pt x="10495" y="13553"/>
                  <a:pt x="10501" y="13549"/>
                  <a:pt x="10506" y="13545"/>
                </a:cubicBezTo>
                <a:cubicBezTo>
                  <a:pt x="10512" y="13542"/>
                  <a:pt x="10516" y="13538"/>
                  <a:pt x="10516" y="13538"/>
                </a:cubicBezTo>
                <a:cubicBezTo>
                  <a:pt x="10521" y="13523"/>
                  <a:pt x="10522" y="13516"/>
                  <a:pt x="10523" y="13512"/>
                </a:cubicBezTo>
                <a:cubicBezTo>
                  <a:pt x="10524" y="13509"/>
                  <a:pt x="10524" y="13509"/>
                  <a:pt x="10524" y="13509"/>
                </a:cubicBezTo>
                <a:lnTo>
                  <a:pt x="10541" y="13494"/>
                </a:lnTo>
                <a:cubicBezTo>
                  <a:pt x="10544" y="13494"/>
                  <a:pt x="10545" y="13493"/>
                  <a:pt x="10545" y="13491"/>
                </a:cubicBezTo>
                <a:cubicBezTo>
                  <a:pt x="10545" y="13488"/>
                  <a:pt x="10545" y="13485"/>
                  <a:pt x="10544" y="13481"/>
                </a:cubicBezTo>
                <a:close/>
                <a:moveTo>
                  <a:pt x="10431" y="13607"/>
                </a:moveTo>
                <a:cubicBezTo>
                  <a:pt x="10431" y="13609"/>
                  <a:pt x="10431" y="13610"/>
                  <a:pt x="10432" y="13610"/>
                </a:cubicBezTo>
                <a:cubicBezTo>
                  <a:pt x="10432" y="13610"/>
                  <a:pt x="10432" y="13610"/>
                  <a:pt x="10432" y="13612"/>
                </a:cubicBezTo>
                <a:cubicBezTo>
                  <a:pt x="10438" y="13612"/>
                  <a:pt x="10442" y="13612"/>
                  <a:pt x="10444" y="13612"/>
                </a:cubicBezTo>
                <a:cubicBezTo>
                  <a:pt x="10446" y="13612"/>
                  <a:pt x="10447" y="13612"/>
                  <a:pt x="10447" y="13612"/>
                </a:cubicBezTo>
                <a:cubicBezTo>
                  <a:pt x="10447" y="13610"/>
                  <a:pt x="10447" y="13610"/>
                  <a:pt x="10447" y="13609"/>
                </a:cubicBezTo>
                <a:cubicBezTo>
                  <a:pt x="10447" y="13609"/>
                  <a:pt x="10447" y="13609"/>
                  <a:pt x="10447" y="13607"/>
                </a:cubicBezTo>
                <a:cubicBezTo>
                  <a:pt x="10439" y="13607"/>
                  <a:pt x="10435" y="13607"/>
                  <a:pt x="10433" y="13607"/>
                </a:cubicBezTo>
                <a:cubicBezTo>
                  <a:pt x="10431" y="13607"/>
                  <a:pt x="10431" y="13607"/>
                  <a:pt x="10431" y="13607"/>
                </a:cubicBezTo>
                <a:close/>
                <a:moveTo>
                  <a:pt x="10471" y="13683"/>
                </a:moveTo>
                <a:cubicBezTo>
                  <a:pt x="10469" y="13687"/>
                  <a:pt x="10467" y="13690"/>
                  <a:pt x="10466" y="13692"/>
                </a:cubicBezTo>
                <a:cubicBezTo>
                  <a:pt x="10465" y="13694"/>
                  <a:pt x="10464" y="13695"/>
                  <a:pt x="10464" y="13695"/>
                </a:cubicBezTo>
                <a:cubicBezTo>
                  <a:pt x="10456" y="13703"/>
                  <a:pt x="10452" y="13706"/>
                  <a:pt x="10449" y="13708"/>
                </a:cubicBezTo>
                <a:cubicBezTo>
                  <a:pt x="10447" y="13709"/>
                  <a:pt x="10448" y="13710"/>
                  <a:pt x="10448" y="13710"/>
                </a:cubicBezTo>
                <a:cubicBezTo>
                  <a:pt x="10443" y="13724"/>
                  <a:pt x="10441" y="13731"/>
                  <a:pt x="10440" y="13735"/>
                </a:cubicBezTo>
                <a:cubicBezTo>
                  <a:pt x="10439" y="13739"/>
                  <a:pt x="10439" y="13739"/>
                  <a:pt x="10439" y="13739"/>
                </a:cubicBezTo>
                <a:cubicBezTo>
                  <a:pt x="10426" y="13739"/>
                  <a:pt x="10420" y="13739"/>
                  <a:pt x="10416" y="13739"/>
                </a:cubicBezTo>
                <a:cubicBezTo>
                  <a:pt x="10413" y="13739"/>
                  <a:pt x="10413" y="13739"/>
                  <a:pt x="10413" y="13739"/>
                </a:cubicBezTo>
                <a:cubicBezTo>
                  <a:pt x="10400" y="13746"/>
                  <a:pt x="10394" y="13750"/>
                  <a:pt x="10390" y="13752"/>
                </a:cubicBezTo>
                <a:cubicBezTo>
                  <a:pt x="10387" y="13754"/>
                  <a:pt x="10387" y="13754"/>
                  <a:pt x="10387" y="13754"/>
                </a:cubicBezTo>
                <a:cubicBezTo>
                  <a:pt x="10383" y="13754"/>
                  <a:pt x="10381" y="13754"/>
                  <a:pt x="10380" y="13754"/>
                </a:cubicBezTo>
                <a:cubicBezTo>
                  <a:pt x="10378" y="13754"/>
                  <a:pt x="10378" y="13754"/>
                  <a:pt x="10378" y="13754"/>
                </a:cubicBezTo>
                <a:cubicBezTo>
                  <a:pt x="10366" y="13754"/>
                  <a:pt x="10359" y="13754"/>
                  <a:pt x="10356" y="13754"/>
                </a:cubicBezTo>
                <a:cubicBezTo>
                  <a:pt x="10353" y="13754"/>
                  <a:pt x="10353" y="13754"/>
                  <a:pt x="10353" y="13754"/>
                </a:cubicBezTo>
                <a:cubicBezTo>
                  <a:pt x="10349" y="13769"/>
                  <a:pt x="10347" y="13776"/>
                  <a:pt x="10346" y="13780"/>
                </a:cubicBezTo>
                <a:cubicBezTo>
                  <a:pt x="10345" y="13784"/>
                  <a:pt x="10345" y="13784"/>
                  <a:pt x="10345" y="13784"/>
                </a:cubicBezTo>
                <a:cubicBezTo>
                  <a:pt x="10340" y="13769"/>
                  <a:pt x="10338" y="13762"/>
                  <a:pt x="10337" y="13758"/>
                </a:cubicBezTo>
                <a:cubicBezTo>
                  <a:pt x="10336" y="13754"/>
                  <a:pt x="10336" y="13754"/>
                  <a:pt x="10336" y="13754"/>
                </a:cubicBezTo>
                <a:cubicBezTo>
                  <a:pt x="10310" y="13740"/>
                  <a:pt x="10310" y="13739"/>
                  <a:pt x="10310" y="13739"/>
                </a:cubicBezTo>
                <a:cubicBezTo>
                  <a:pt x="10293" y="13709"/>
                  <a:pt x="10293" y="13710"/>
                  <a:pt x="10293" y="13710"/>
                </a:cubicBezTo>
                <a:cubicBezTo>
                  <a:pt x="10280" y="13717"/>
                  <a:pt x="10274" y="13721"/>
                  <a:pt x="10271" y="13723"/>
                </a:cubicBezTo>
                <a:cubicBezTo>
                  <a:pt x="10267" y="13725"/>
                  <a:pt x="10268" y="13725"/>
                  <a:pt x="10268" y="13725"/>
                </a:cubicBezTo>
                <a:cubicBezTo>
                  <a:pt x="10269" y="13727"/>
                  <a:pt x="10269" y="13727"/>
                  <a:pt x="10269" y="13727"/>
                </a:cubicBezTo>
                <a:cubicBezTo>
                  <a:pt x="10269" y="13727"/>
                  <a:pt x="10269" y="13727"/>
                  <a:pt x="10270" y="13728"/>
                </a:cubicBezTo>
                <a:cubicBezTo>
                  <a:pt x="10279" y="13723"/>
                  <a:pt x="10285" y="13720"/>
                  <a:pt x="10288" y="13718"/>
                </a:cubicBezTo>
                <a:cubicBezTo>
                  <a:pt x="10292" y="13716"/>
                  <a:pt x="10293" y="13715"/>
                  <a:pt x="10293" y="13715"/>
                </a:cubicBezTo>
                <a:cubicBezTo>
                  <a:pt x="10301" y="13730"/>
                  <a:pt x="10306" y="13738"/>
                  <a:pt x="10308" y="13741"/>
                </a:cubicBezTo>
                <a:cubicBezTo>
                  <a:pt x="10310" y="13745"/>
                  <a:pt x="10310" y="13745"/>
                  <a:pt x="10310" y="13745"/>
                </a:cubicBezTo>
                <a:cubicBezTo>
                  <a:pt x="10323" y="13752"/>
                  <a:pt x="10330" y="13756"/>
                  <a:pt x="10333" y="13758"/>
                </a:cubicBezTo>
                <a:cubicBezTo>
                  <a:pt x="10336" y="13759"/>
                  <a:pt x="10336" y="13759"/>
                  <a:pt x="10336" y="13759"/>
                </a:cubicBezTo>
                <a:cubicBezTo>
                  <a:pt x="10340" y="13773"/>
                  <a:pt x="10343" y="13781"/>
                  <a:pt x="10344" y="13785"/>
                </a:cubicBezTo>
                <a:cubicBezTo>
                  <a:pt x="10345" y="13789"/>
                  <a:pt x="10345" y="13789"/>
                  <a:pt x="10345" y="13789"/>
                </a:cubicBezTo>
                <a:cubicBezTo>
                  <a:pt x="10349" y="13774"/>
                  <a:pt x="10351" y="13766"/>
                  <a:pt x="10352" y="13763"/>
                </a:cubicBezTo>
                <a:cubicBezTo>
                  <a:pt x="10353" y="13759"/>
                  <a:pt x="10353" y="13759"/>
                  <a:pt x="10353" y="13759"/>
                </a:cubicBezTo>
                <a:cubicBezTo>
                  <a:pt x="10366" y="13759"/>
                  <a:pt x="10373" y="13759"/>
                  <a:pt x="10376" y="13759"/>
                </a:cubicBezTo>
                <a:cubicBezTo>
                  <a:pt x="10379" y="13759"/>
                  <a:pt x="10378" y="13759"/>
                  <a:pt x="10378" y="13759"/>
                </a:cubicBezTo>
                <a:cubicBezTo>
                  <a:pt x="10383" y="13759"/>
                  <a:pt x="10385" y="13759"/>
                  <a:pt x="10386" y="13759"/>
                </a:cubicBezTo>
                <a:cubicBezTo>
                  <a:pt x="10387" y="13759"/>
                  <a:pt x="10387" y="13759"/>
                  <a:pt x="10387" y="13759"/>
                </a:cubicBezTo>
                <a:cubicBezTo>
                  <a:pt x="10400" y="13751"/>
                  <a:pt x="10406" y="13748"/>
                  <a:pt x="10410" y="13746"/>
                </a:cubicBezTo>
                <a:cubicBezTo>
                  <a:pt x="10413" y="13745"/>
                  <a:pt x="10413" y="13745"/>
                  <a:pt x="10413" y="13745"/>
                </a:cubicBezTo>
                <a:cubicBezTo>
                  <a:pt x="10426" y="13745"/>
                  <a:pt x="10433" y="13745"/>
                  <a:pt x="10436" y="13745"/>
                </a:cubicBezTo>
                <a:cubicBezTo>
                  <a:pt x="10439" y="13745"/>
                  <a:pt x="10439" y="13745"/>
                  <a:pt x="10439" y="13745"/>
                </a:cubicBezTo>
                <a:cubicBezTo>
                  <a:pt x="10443" y="13730"/>
                  <a:pt x="10445" y="13723"/>
                  <a:pt x="10446" y="13719"/>
                </a:cubicBezTo>
                <a:cubicBezTo>
                  <a:pt x="10447" y="13715"/>
                  <a:pt x="10447" y="13715"/>
                  <a:pt x="10447" y="13715"/>
                </a:cubicBezTo>
                <a:cubicBezTo>
                  <a:pt x="10456" y="13708"/>
                  <a:pt x="10460" y="13704"/>
                  <a:pt x="10462" y="13702"/>
                </a:cubicBezTo>
                <a:cubicBezTo>
                  <a:pt x="10464" y="13700"/>
                  <a:pt x="10464" y="13700"/>
                  <a:pt x="10464" y="13700"/>
                </a:cubicBezTo>
                <a:cubicBezTo>
                  <a:pt x="10469" y="13693"/>
                  <a:pt x="10471" y="13690"/>
                  <a:pt x="10472" y="13688"/>
                </a:cubicBezTo>
                <a:cubicBezTo>
                  <a:pt x="10473" y="13686"/>
                  <a:pt x="10473" y="13686"/>
                  <a:pt x="10473" y="13686"/>
                </a:cubicBezTo>
                <a:cubicBezTo>
                  <a:pt x="10472" y="13685"/>
                  <a:pt x="10472" y="13685"/>
                  <a:pt x="10472" y="13685"/>
                </a:cubicBezTo>
                <a:cubicBezTo>
                  <a:pt x="10472" y="13685"/>
                  <a:pt x="10472" y="13684"/>
                  <a:pt x="10471" y="13683"/>
                </a:cubicBezTo>
                <a:close/>
                <a:moveTo>
                  <a:pt x="9882" y="13739"/>
                </a:moveTo>
                <a:cubicBezTo>
                  <a:pt x="9873" y="13746"/>
                  <a:pt x="9869" y="13750"/>
                  <a:pt x="9867" y="13752"/>
                </a:cubicBezTo>
                <a:cubicBezTo>
                  <a:pt x="9865" y="13754"/>
                  <a:pt x="9865" y="13754"/>
                  <a:pt x="9865" y="13754"/>
                </a:cubicBezTo>
                <a:cubicBezTo>
                  <a:pt x="9872" y="13754"/>
                  <a:pt x="9878" y="13754"/>
                  <a:pt x="9883" y="13754"/>
                </a:cubicBezTo>
                <a:cubicBezTo>
                  <a:pt x="9887" y="13754"/>
                  <a:pt x="9890" y="13754"/>
                  <a:pt x="9890" y="13754"/>
                </a:cubicBezTo>
                <a:lnTo>
                  <a:pt x="9899" y="13739"/>
                </a:lnTo>
                <a:cubicBezTo>
                  <a:pt x="9894" y="13739"/>
                  <a:pt x="9890" y="13739"/>
                  <a:pt x="9887" y="13739"/>
                </a:cubicBezTo>
                <a:cubicBezTo>
                  <a:pt x="9884" y="13739"/>
                  <a:pt x="9882" y="13739"/>
                  <a:pt x="9882" y="13739"/>
                </a:cubicBezTo>
                <a:close/>
                <a:moveTo>
                  <a:pt x="10233" y="13739"/>
                </a:moveTo>
                <a:cubicBezTo>
                  <a:pt x="10233" y="13742"/>
                  <a:pt x="10233" y="13742"/>
                  <a:pt x="10233" y="13743"/>
                </a:cubicBezTo>
                <a:cubicBezTo>
                  <a:pt x="10233" y="13743"/>
                  <a:pt x="10233" y="13743"/>
                  <a:pt x="10233" y="13745"/>
                </a:cubicBezTo>
                <a:cubicBezTo>
                  <a:pt x="10254" y="13752"/>
                  <a:pt x="10265" y="13756"/>
                  <a:pt x="10270" y="13758"/>
                </a:cubicBezTo>
                <a:cubicBezTo>
                  <a:pt x="10275" y="13759"/>
                  <a:pt x="10275" y="13759"/>
                  <a:pt x="10275" y="13759"/>
                </a:cubicBezTo>
                <a:cubicBezTo>
                  <a:pt x="10284" y="13759"/>
                  <a:pt x="10288" y="13759"/>
                  <a:pt x="10291" y="13759"/>
                </a:cubicBezTo>
                <a:cubicBezTo>
                  <a:pt x="10293" y="13759"/>
                  <a:pt x="10293" y="13759"/>
                  <a:pt x="10293" y="13759"/>
                </a:cubicBezTo>
                <a:cubicBezTo>
                  <a:pt x="10291" y="13756"/>
                  <a:pt x="10290" y="13756"/>
                  <a:pt x="10290" y="13756"/>
                </a:cubicBezTo>
                <a:cubicBezTo>
                  <a:pt x="10290" y="13756"/>
                  <a:pt x="10290" y="13756"/>
                  <a:pt x="10289" y="13754"/>
                </a:cubicBezTo>
                <a:cubicBezTo>
                  <a:pt x="10285" y="13754"/>
                  <a:pt x="10282" y="13754"/>
                  <a:pt x="10280" y="13754"/>
                </a:cubicBezTo>
                <a:cubicBezTo>
                  <a:pt x="10277" y="13754"/>
                  <a:pt x="10276" y="13754"/>
                  <a:pt x="10276" y="13754"/>
                </a:cubicBezTo>
                <a:cubicBezTo>
                  <a:pt x="10255" y="13747"/>
                  <a:pt x="10244" y="13743"/>
                  <a:pt x="10239" y="13741"/>
                </a:cubicBezTo>
                <a:cubicBezTo>
                  <a:pt x="10233" y="13739"/>
                  <a:pt x="10233" y="13739"/>
                  <a:pt x="10233" y="13739"/>
                </a:cubicBezTo>
                <a:close/>
                <a:moveTo>
                  <a:pt x="10233" y="13813"/>
                </a:moveTo>
                <a:cubicBezTo>
                  <a:pt x="10233" y="13813"/>
                  <a:pt x="10232" y="13814"/>
                  <a:pt x="10232" y="13816"/>
                </a:cubicBezTo>
                <a:cubicBezTo>
                  <a:pt x="10231" y="13818"/>
                  <a:pt x="10231" y="13820"/>
                  <a:pt x="10231" y="13822"/>
                </a:cubicBezTo>
                <a:cubicBezTo>
                  <a:pt x="10232" y="13821"/>
                  <a:pt x="10232" y="13820"/>
                  <a:pt x="10232" y="13819"/>
                </a:cubicBezTo>
                <a:cubicBezTo>
                  <a:pt x="10233" y="13818"/>
                  <a:pt x="10233" y="13818"/>
                  <a:pt x="10233" y="13818"/>
                </a:cubicBezTo>
                <a:cubicBezTo>
                  <a:pt x="10233" y="13816"/>
                  <a:pt x="10233" y="13815"/>
                  <a:pt x="10233" y="13815"/>
                </a:cubicBezTo>
                <a:cubicBezTo>
                  <a:pt x="10233" y="13815"/>
                  <a:pt x="10233" y="13815"/>
                  <a:pt x="10233" y="13813"/>
                </a:cubicBezTo>
                <a:close/>
                <a:moveTo>
                  <a:pt x="9873" y="13966"/>
                </a:moveTo>
                <a:cubicBezTo>
                  <a:pt x="9873" y="13966"/>
                  <a:pt x="9873" y="13969"/>
                  <a:pt x="9872" y="13970"/>
                </a:cubicBezTo>
                <a:cubicBezTo>
                  <a:pt x="9873" y="13969"/>
                  <a:pt x="9874" y="13969"/>
                  <a:pt x="9875" y="13970"/>
                </a:cubicBezTo>
                <a:cubicBezTo>
                  <a:pt x="9877" y="13971"/>
                  <a:pt x="9878" y="13973"/>
                  <a:pt x="9880" y="13977"/>
                </a:cubicBezTo>
                <a:cubicBezTo>
                  <a:pt x="9884" y="13977"/>
                  <a:pt x="9891" y="13980"/>
                  <a:pt x="9896" y="13984"/>
                </a:cubicBezTo>
                <a:cubicBezTo>
                  <a:pt x="9902" y="13988"/>
                  <a:pt x="9906" y="13992"/>
                  <a:pt x="9906" y="13992"/>
                </a:cubicBezTo>
                <a:lnTo>
                  <a:pt x="9907" y="13990"/>
                </a:lnTo>
                <a:cubicBezTo>
                  <a:pt x="9907" y="13990"/>
                  <a:pt x="9903" y="13986"/>
                  <a:pt x="9898" y="13983"/>
                </a:cubicBezTo>
                <a:cubicBezTo>
                  <a:pt x="9893" y="13979"/>
                  <a:pt x="9886" y="13975"/>
                  <a:pt x="9882" y="13975"/>
                </a:cubicBezTo>
                <a:cubicBezTo>
                  <a:pt x="9878" y="13968"/>
                  <a:pt x="9875" y="13964"/>
                  <a:pt x="9873" y="13966"/>
                </a:cubicBezTo>
                <a:close/>
                <a:moveTo>
                  <a:pt x="9788" y="13975"/>
                </a:moveTo>
                <a:cubicBezTo>
                  <a:pt x="9788" y="13975"/>
                  <a:pt x="9787" y="13976"/>
                  <a:pt x="9787" y="13977"/>
                </a:cubicBezTo>
                <a:cubicBezTo>
                  <a:pt x="9787" y="13977"/>
                  <a:pt x="9787" y="13978"/>
                  <a:pt x="9786" y="13978"/>
                </a:cubicBezTo>
                <a:cubicBezTo>
                  <a:pt x="9787" y="13978"/>
                  <a:pt x="9789" y="13978"/>
                  <a:pt x="9791" y="13980"/>
                </a:cubicBezTo>
                <a:cubicBezTo>
                  <a:pt x="9793" y="13982"/>
                  <a:pt x="9794" y="13985"/>
                  <a:pt x="9794" y="13992"/>
                </a:cubicBezTo>
                <a:cubicBezTo>
                  <a:pt x="9798" y="13999"/>
                  <a:pt x="9801" y="14003"/>
                  <a:pt x="9802" y="14006"/>
                </a:cubicBezTo>
                <a:cubicBezTo>
                  <a:pt x="9803" y="14010"/>
                  <a:pt x="9803" y="14014"/>
                  <a:pt x="9803" y="14021"/>
                </a:cubicBezTo>
                <a:cubicBezTo>
                  <a:pt x="9812" y="14021"/>
                  <a:pt x="9812" y="14036"/>
                  <a:pt x="9820" y="14036"/>
                </a:cubicBezTo>
                <a:cubicBezTo>
                  <a:pt x="9821" y="14036"/>
                  <a:pt x="9821" y="14034"/>
                  <a:pt x="9822" y="14034"/>
                </a:cubicBezTo>
                <a:cubicBezTo>
                  <a:pt x="9817" y="14034"/>
                  <a:pt x="9815" y="14031"/>
                  <a:pt x="9813" y="14027"/>
                </a:cubicBezTo>
                <a:cubicBezTo>
                  <a:pt x="9811" y="14023"/>
                  <a:pt x="9809" y="14019"/>
                  <a:pt x="9804" y="14019"/>
                </a:cubicBezTo>
                <a:cubicBezTo>
                  <a:pt x="9804" y="14012"/>
                  <a:pt x="9805" y="14008"/>
                  <a:pt x="9804" y="14005"/>
                </a:cubicBezTo>
                <a:cubicBezTo>
                  <a:pt x="9803" y="14001"/>
                  <a:pt x="9801" y="13997"/>
                  <a:pt x="9796" y="13990"/>
                </a:cubicBezTo>
                <a:cubicBezTo>
                  <a:pt x="9796" y="13982"/>
                  <a:pt x="9794" y="13979"/>
                  <a:pt x="9792" y="13977"/>
                </a:cubicBezTo>
                <a:cubicBezTo>
                  <a:pt x="9790" y="13976"/>
                  <a:pt x="9788" y="13975"/>
                  <a:pt x="9788" y="13975"/>
                </a:cubicBezTo>
                <a:close/>
                <a:moveTo>
                  <a:pt x="9822" y="14034"/>
                </a:moveTo>
                <a:cubicBezTo>
                  <a:pt x="9826" y="14034"/>
                  <a:pt x="9829" y="14034"/>
                  <a:pt x="9831" y="14034"/>
                </a:cubicBezTo>
                <a:cubicBezTo>
                  <a:pt x="9834" y="14034"/>
                  <a:pt x="9835" y="14033"/>
                  <a:pt x="9837" y="14032"/>
                </a:cubicBezTo>
                <a:cubicBezTo>
                  <a:pt x="9835" y="14033"/>
                  <a:pt x="9834" y="14034"/>
                  <a:pt x="9831" y="14034"/>
                </a:cubicBezTo>
                <a:cubicBezTo>
                  <a:pt x="9829" y="14034"/>
                  <a:pt x="9826" y="14034"/>
                  <a:pt x="9822" y="14034"/>
                </a:cubicBezTo>
                <a:close/>
                <a:moveTo>
                  <a:pt x="9951" y="13993"/>
                </a:moveTo>
                <a:cubicBezTo>
                  <a:pt x="9951" y="13994"/>
                  <a:pt x="9951" y="13995"/>
                  <a:pt x="9951" y="13996"/>
                </a:cubicBezTo>
                <a:cubicBezTo>
                  <a:pt x="9952" y="13996"/>
                  <a:pt x="9952" y="13996"/>
                  <a:pt x="9952" y="13996"/>
                </a:cubicBezTo>
                <a:cubicBezTo>
                  <a:pt x="9952" y="13996"/>
                  <a:pt x="9953" y="13996"/>
                  <a:pt x="9953" y="13996"/>
                </a:cubicBezTo>
                <a:cubicBezTo>
                  <a:pt x="9953" y="13996"/>
                  <a:pt x="9952" y="13993"/>
                  <a:pt x="9951" y="13993"/>
                </a:cubicBezTo>
                <a:close/>
                <a:moveTo>
                  <a:pt x="9954" y="13997"/>
                </a:moveTo>
                <a:cubicBezTo>
                  <a:pt x="9954" y="13998"/>
                  <a:pt x="9955" y="13999"/>
                  <a:pt x="9955" y="14000"/>
                </a:cubicBezTo>
                <a:cubicBezTo>
                  <a:pt x="9956" y="14001"/>
                  <a:pt x="9956" y="14003"/>
                  <a:pt x="9957" y="14006"/>
                </a:cubicBezTo>
                <a:cubicBezTo>
                  <a:pt x="9957" y="14013"/>
                  <a:pt x="9959" y="14024"/>
                  <a:pt x="9962" y="14034"/>
                </a:cubicBezTo>
                <a:cubicBezTo>
                  <a:pt x="9964" y="14043"/>
                  <a:pt x="9966" y="14051"/>
                  <a:pt x="9966" y="14051"/>
                </a:cubicBezTo>
                <a:cubicBezTo>
                  <a:pt x="9966" y="14051"/>
                  <a:pt x="9966" y="14094"/>
                  <a:pt x="9975" y="14094"/>
                </a:cubicBezTo>
                <a:cubicBezTo>
                  <a:pt x="9975" y="14094"/>
                  <a:pt x="9975" y="14093"/>
                  <a:pt x="9976" y="14093"/>
                </a:cubicBezTo>
                <a:cubicBezTo>
                  <a:pt x="9972" y="14093"/>
                  <a:pt x="9969" y="14082"/>
                  <a:pt x="9968" y="14071"/>
                </a:cubicBezTo>
                <a:cubicBezTo>
                  <a:pt x="9967" y="14059"/>
                  <a:pt x="9967" y="14048"/>
                  <a:pt x="9967" y="14048"/>
                </a:cubicBezTo>
                <a:cubicBezTo>
                  <a:pt x="9967" y="14048"/>
                  <a:pt x="9965" y="14041"/>
                  <a:pt x="9963" y="14032"/>
                </a:cubicBezTo>
                <a:cubicBezTo>
                  <a:pt x="9961" y="14023"/>
                  <a:pt x="9959" y="14012"/>
                  <a:pt x="9959" y="14005"/>
                </a:cubicBezTo>
                <a:cubicBezTo>
                  <a:pt x="9958" y="14000"/>
                  <a:pt x="9957" y="13998"/>
                  <a:pt x="9956" y="13997"/>
                </a:cubicBezTo>
                <a:cubicBezTo>
                  <a:pt x="9955" y="13997"/>
                  <a:pt x="9954" y="13997"/>
                  <a:pt x="9954" y="13997"/>
                </a:cubicBezTo>
                <a:close/>
                <a:moveTo>
                  <a:pt x="9888" y="14021"/>
                </a:moveTo>
                <a:cubicBezTo>
                  <a:pt x="9888" y="14022"/>
                  <a:pt x="9887" y="14021"/>
                  <a:pt x="9887" y="14023"/>
                </a:cubicBezTo>
                <a:cubicBezTo>
                  <a:pt x="9887" y="14024"/>
                  <a:pt x="9889" y="14028"/>
                  <a:pt x="9897" y="14036"/>
                </a:cubicBezTo>
                <a:cubicBezTo>
                  <a:pt x="9910" y="14043"/>
                  <a:pt x="9919" y="14047"/>
                  <a:pt x="9924" y="14049"/>
                </a:cubicBezTo>
                <a:cubicBezTo>
                  <a:pt x="9929" y="14051"/>
                  <a:pt x="9931" y="14051"/>
                  <a:pt x="9931" y="14051"/>
                </a:cubicBezTo>
                <a:cubicBezTo>
                  <a:pt x="9932" y="14050"/>
                  <a:pt x="9932" y="14050"/>
                  <a:pt x="9932" y="14049"/>
                </a:cubicBezTo>
                <a:lnTo>
                  <a:pt x="9932" y="14049"/>
                </a:lnTo>
                <a:lnTo>
                  <a:pt x="9932" y="14049"/>
                </a:lnTo>
                <a:cubicBezTo>
                  <a:pt x="9932" y="14049"/>
                  <a:pt x="9932" y="14049"/>
                  <a:pt x="9933" y="14048"/>
                </a:cubicBezTo>
                <a:cubicBezTo>
                  <a:pt x="9933" y="14048"/>
                  <a:pt x="9930" y="14049"/>
                  <a:pt x="9925" y="14047"/>
                </a:cubicBezTo>
                <a:cubicBezTo>
                  <a:pt x="9920" y="14045"/>
                  <a:pt x="9911" y="14042"/>
                  <a:pt x="9899" y="14034"/>
                </a:cubicBezTo>
                <a:cubicBezTo>
                  <a:pt x="9894" y="14031"/>
                  <a:pt x="9892" y="14028"/>
                  <a:pt x="9890" y="14026"/>
                </a:cubicBezTo>
                <a:cubicBezTo>
                  <a:pt x="9889" y="14024"/>
                  <a:pt x="9888" y="14022"/>
                  <a:pt x="9888" y="14021"/>
                </a:cubicBezTo>
                <a:lnTo>
                  <a:pt x="9888" y="14021"/>
                </a:lnTo>
                <a:lnTo>
                  <a:pt x="9888" y="14021"/>
                </a:lnTo>
                <a:close/>
                <a:moveTo>
                  <a:pt x="9710" y="14045"/>
                </a:moveTo>
                <a:cubicBezTo>
                  <a:pt x="9708" y="14046"/>
                  <a:pt x="9708" y="14049"/>
                  <a:pt x="9708" y="14053"/>
                </a:cubicBezTo>
                <a:cubicBezTo>
                  <a:pt x="9708" y="14051"/>
                  <a:pt x="9709" y="14049"/>
                  <a:pt x="9710" y="14048"/>
                </a:cubicBezTo>
                <a:cubicBezTo>
                  <a:pt x="9712" y="14047"/>
                  <a:pt x="9714" y="14048"/>
                  <a:pt x="9717" y="14051"/>
                </a:cubicBezTo>
                <a:cubicBezTo>
                  <a:pt x="9726" y="14065"/>
                  <a:pt x="9734" y="14065"/>
                  <a:pt x="9742" y="14065"/>
                </a:cubicBezTo>
                <a:cubicBezTo>
                  <a:pt x="9751" y="14065"/>
                  <a:pt x="9769" y="14065"/>
                  <a:pt x="9769" y="14065"/>
                </a:cubicBezTo>
                <a:lnTo>
                  <a:pt x="9769" y="14064"/>
                </a:lnTo>
                <a:cubicBezTo>
                  <a:pt x="9768" y="14064"/>
                  <a:pt x="9753" y="14064"/>
                  <a:pt x="9745" y="14064"/>
                </a:cubicBezTo>
                <a:cubicBezTo>
                  <a:pt x="9736" y="14064"/>
                  <a:pt x="9728" y="14063"/>
                  <a:pt x="9719" y="14048"/>
                </a:cubicBezTo>
                <a:cubicBezTo>
                  <a:pt x="9715" y="14044"/>
                  <a:pt x="9712" y="14044"/>
                  <a:pt x="9710" y="14045"/>
                </a:cubicBezTo>
                <a:close/>
                <a:moveTo>
                  <a:pt x="10301" y="14067"/>
                </a:moveTo>
                <a:cubicBezTo>
                  <a:pt x="10297" y="14085"/>
                  <a:pt x="10296" y="14095"/>
                  <a:pt x="10294" y="14100"/>
                </a:cubicBezTo>
                <a:cubicBezTo>
                  <a:pt x="10293" y="14106"/>
                  <a:pt x="10293" y="14107"/>
                  <a:pt x="10293" y="14107"/>
                </a:cubicBezTo>
                <a:cubicBezTo>
                  <a:pt x="10293" y="14107"/>
                  <a:pt x="10293" y="14108"/>
                  <a:pt x="10293" y="14108"/>
                </a:cubicBezTo>
                <a:cubicBezTo>
                  <a:pt x="10293" y="14109"/>
                  <a:pt x="10293" y="14110"/>
                  <a:pt x="10293" y="14110"/>
                </a:cubicBezTo>
                <a:cubicBezTo>
                  <a:pt x="10297" y="14091"/>
                  <a:pt x="10299" y="14081"/>
                  <a:pt x="10300" y="14075"/>
                </a:cubicBezTo>
                <a:cubicBezTo>
                  <a:pt x="10301" y="14069"/>
                  <a:pt x="10301" y="14069"/>
                  <a:pt x="10301" y="14069"/>
                </a:cubicBezTo>
                <a:cubicBezTo>
                  <a:pt x="10301" y="14068"/>
                  <a:pt x="10301" y="14068"/>
                  <a:pt x="10301" y="14068"/>
                </a:cubicBezTo>
                <a:lnTo>
                  <a:pt x="10301" y="14068"/>
                </a:lnTo>
                <a:lnTo>
                  <a:pt x="10301" y="14068"/>
                </a:lnTo>
                <a:cubicBezTo>
                  <a:pt x="10301" y="14068"/>
                  <a:pt x="10301" y="14068"/>
                  <a:pt x="10301" y="14067"/>
                </a:cubicBezTo>
                <a:close/>
                <a:moveTo>
                  <a:pt x="9983" y="14087"/>
                </a:moveTo>
                <a:cubicBezTo>
                  <a:pt x="9983" y="14088"/>
                  <a:pt x="9982" y="14088"/>
                  <a:pt x="9982" y="14088"/>
                </a:cubicBezTo>
                <a:cubicBezTo>
                  <a:pt x="9983" y="14087"/>
                  <a:pt x="9983" y="14088"/>
                  <a:pt x="9983" y="14094"/>
                </a:cubicBezTo>
                <a:cubicBezTo>
                  <a:pt x="9983" y="14109"/>
                  <a:pt x="9974" y="14110"/>
                  <a:pt x="9983" y="14110"/>
                </a:cubicBezTo>
                <a:cubicBezTo>
                  <a:pt x="9983" y="14117"/>
                  <a:pt x="9987" y="14120"/>
                  <a:pt x="9992" y="14122"/>
                </a:cubicBezTo>
                <a:cubicBezTo>
                  <a:pt x="9996" y="14124"/>
                  <a:pt x="10001" y="14123"/>
                  <a:pt x="10001" y="14123"/>
                </a:cubicBezTo>
                <a:cubicBezTo>
                  <a:pt x="10001" y="14123"/>
                  <a:pt x="10009" y="14124"/>
                  <a:pt x="10009" y="14139"/>
                </a:cubicBezTo>
                <a:cubicBezTo>
                  <a:pt x="10009" y="14154"/>
                  <a:pt x="10009" y="14168"/>
                  <a:pt x="10009" y="14168"/>
                </a:cubicBezTo>
                <a:lnTo>
                  <a:pt x="10035" y="14168"/>
                </a:lnTo>
                <a:cubicBezTo>
                  <a:pt x="10039" y="14168"/>
                  <a:pt x="10043" y="14172"/>
                  <a:pt x="10048" y="14175"/>
                </a:cubicBezTo>
                <a:cubicBezTo>
                  <a:pt x="10052" y="14179"/>
                  <a:pt x="10056" y="14183"/>
                  <a:pt x="10060" y="14183"/>
                </a:cubicBezTo>
                <a:lnTo>
                  <a:pt x="10061" y="14182"/>
                </a:lnTo>
                <a:lnTo>
                  <a:pt x="10061" y="14181"/>
                </a:lnTo>
                <a:cubicBezTo>
                  <a:pt x="10057" y="14181"/>
                  <a:pt x="10053" y="14177"/>
                  <a:pt x="10049" y="14173"/>
                </a:cubicBezTo>
                <a:cubicBezTo>
                  <a:pt x="10045" y="14169"/>
                  <a:pt x="10041" y="14166"/>
                  <a:pt x="10036" y="14166"/>
                </a:cubicBezTo>
                <a:lnTo>
                  <a:pt x="10010" y="14166"/>
                </a:lnTo>
                <a:cubicBezTo>
                  <a:pt x="10010" y="14166"/>
                  <a:pt x="10010" y="14151"/>
                  <a:pt x="10010" y="14136"/>
                </a:cubicBezTo>
                <a:cubicBezTo>
                  <a:pt x="10010" y="14122"/>
                  <a:pt x="10002" y="14123"/>
                  <a:pt x="10002" y="14123"/>
                </a:cubicBezTo>
                <a:cubicBezTo>
                  <a:pt x="10002" y="14123"/>
                  <a:pt x="9997" y="14122"/>
                  <a:pt x="9993" y="14120"/>
                </a:cubicBezTo>
                <a:cubicBezTo>
                  <a:pt x="9989" y="14118"/>
                  <a:pt x="9984" y="14115"/>
                  <a:pt x="9984" y="14107"/>
                </a:cubicBezTo>
                <a:cubicBezTo>
                  <a:pt x="9976" y="14107"/>
                  <a:pt x="9984" y="14108"/>
                  <a:pt x="9984" y="14093"/>
                </a:cubicBezTo>
                <a:cubicBezTo>
                  <a:pt x="9984" y="14086"/>
                  <a:pt x="9984" y="14085"/>
                  <a:pt x="9983" y="14087"/>
                </a:cubicBezTo>
                <a:close/>
                <a:moveTo>
                  <a:pt x="10296" y="14127"/>
                </a:moveTo>
                <a:cubicBezTo>
                  <a:pt x="10296" y="14131"/>
                  <a:pt x="10296" y="14136"/>
                  <a:pt x="10296" y="14140"/>
                </a:cubicBezTo>
                <a:cubicBezTo>
                  <a:pt x="10296" y="14145"/>
                  <a:pt x="10295" y="14149"/>
                  <a:pt x="10293" y="14152"/>
                </a:cubicBezTo>
                <a:lnTo>
                  <a:pt x="10276" y="14181"/>
                </a:lnTo>
                <a:cubicBezTo>
                  <a:pt x="10272" y="14196"/>
                  <a:pt x="10270" y="14203"/>
                  <a:pt x="10269" y="14207"/>
                </a:cubicBezTo>
                <a:cubicBezTo>
                  <a:pt x="10268" y="14210"/>
                  <a:pt x="10268" y="14211"/>
                  <a:pt x="10268" y="14211"/>
                </a:cubicBezTo>
                <a:cubicBezTo>
                  <a:pt x="10259" y="14218"/>
                  <a:pt x="10255" y="14222"/>
                  <a:pt x="10253" y="14224"/>
                </a:cubicBezTo>
                <a:cubicBezTo>
                  <a:pt x="10250" y="14225"/>
                  <a:pt x="10250" y="14225"/>
                  <a:pt x="10250" y="14225"/>
                </a:cubicBezTo>
                <a:cubicBezTo>
                  <a:pt x="10250" y="14227"/>
                  <a:pt x="10250" y="14228"/>
                  <a:pt x="10250" y="14228"/>
                </a:cubicBezTo>
                <a:cubicBezTo>
                  <a:pt x="10250" y="14228"/>
                  <a:pt x="10250" y="14228"/>
                  <a:pt x="10250" y="14230"/>
                </a:cubicBezTo>
                <a:cubicBezTo>
                  <a:pt x="10259" y="14222"/>
                  <a:pt x="10263" y="14218"/>
                  <a:pt x="10265" y="14217"/>
                </a:cubicBezTo>
                <a:cubicBezTo>
                  <a:pt x="10267" y="14215"/>
                  <a:pt x="10268" y="14216"/>
                  <a:pt x="10268" y="14216"/>
                </a:cubicBezTo>
                <a:cubicBezTo>
                  <a:pt x="10272" y="14201"/>
                  <a:pt x="10274" y="14194"/>
                  <a:pt x="10275" y="14190"/>
                </a:cubicBezTo>
                <a:cubicBezTo>
                  <a:pt x="10276" y="14186"/>
                  <a:pt x="10275" y="14186"/>
                  <a:pt x="10275" y="14186"/>
                </a:cubicBezTo>
                <a:lnTo>
                  <a:pt x="10293" y="14156"/>
                </a:lnTo>
                <a:cubicBezTo>
                  <a:pt x="10295" y="14152"/>
                  <a:pt x="10296" y="14148"/>
                  <a:pt x="10297" y="14143"/>
                </a:cubicBezTo>
                <a:cubicBezTo>
                  <a:pt x="10297" y="14138"/>
                  <a:pt x="10296" y="14132"/>
                  <a:pt x="10296" y="14127"/>
                </a:cubicBezTo>
                <a:close/>
                <a:moveTo>
                  <a:pt x="10079" y="14152"/>
                </a:moveTo>
                <a:lnTo>
                  <a:pt x="10078" y="14153"/>
                </a:lnTo>
                <a:cubicBezTo>
                  <a:pt x="10078" y="14161"/>
                  <a:pt x="10082" y="14164"/>
                  <a:pt x="10086" y="14168"/>
                </a:cubicBezTo>
                <a:cubicBezTo>
                  <a:pt x="10090" y="14171"/>
                  <a:pt x="10095" y="14175"/>
                  <a:pt x="10095" y="14183"/>
                </a:cubicBezTo>
                <a:cubicBezTo>
                  <a:pt x="10093" y="14189"/>
                  <a:pt x="10091" y="14194"/>
                  <a:pt x="10089" y="14199"/>
                </a:cubicBezTo>
                <a:cubicBezTo>
                  <a:pt x="10088" y="14203"/>
                  <a:pt x="10087" y="14206"/>
                  <a:pt x="10086" y="14209"/>
                </a:cubicBezTo>
                <a:cubicBezTo>
                  <a:pt x="10087" y="14206"/>
                  <a:pt x="10088" y="14203"/>
                  <a:pt x="10090" y="14198"/>
                </a:cubicBezTo>
                <a:cubicBezTo>
                  <a:pt x="10092" y="14194"/>
                  <a:pt x="10094" y="14189"/>
                  <a:pt x="10096" y="14181"/>
                </a:cubicBezTo>
                <a:cubicBezTo>
                  <a:pt x="10096" y="14174"/>
                  <a:pt x="10092" y="14170"/>
                  <a:pt x="10087" y="14166"/>
                </a:cubicBezTo>
                <a:cubicBezTo>
                  <a:pt x="10083" y="14163"/>
                  <a:pt x="10079" y="14159"/>
                  <a:pt x="10079" y="14152"/>
                </a:cubicBezTo>
                <a:close/>
                <a:moveTo>
                  <a:pt x="10086" y="14209"/>
                </a:moveTo>
                <a:cubicBezTo>
                  <a:pt x="10085" y="14212"/>
                  <a:pt x="10085" y="14215"/>
                  <a:pt x="10086" y="14217"/>
                </a:cubicBezTo>
                <a:cubicBezTo>
                  <a:pt x="10087" y="14220"/>
                  <a:pt x="10090" y="14223"/>
                  <a:pt x="10095" y="14227"/>
                </a:cubicBezTo>
                <a:cubicBezTo>
                  <a:pt x="10103" y="14227"/>
                  <a:pt x="10112" y="14231"/>
                  <a:pt x="10120" y="14234"/>
                </a:cubicBezTo>
                <a:cubicBezTo>
                  <a:pt x="10127" y="14238"/>
                  <a:pt x="10134" y="14241"/>
                  <a:pt x="10138" y="14241"/>
                </a:cubicBezTo>
                <a:cubicBezTo>
                  <a:pt x="10142" y="14248"/>
                  <a:pt x="10151" y="14256"/>
                  <a:pt x="10158" y="14262"/>
                </a:cubicBezTo>
                <a:cubicBezTo>
                  <a:pt x="10165" y="14267"/>
                  <a:pt x="10172" y="14271"/>
                  <a:pt x="10172" y="14271"/>
                </a:cubicBezTo>
                <a:cubicBezTo>
                  <a:pt x="10176" y="14271"/>
                  <a:pt x="10180" y="14271"/>
                  <a:pt x="10184" y="14273"/>
                </a:cubicBezTo>
                <a:cubicBezTo>
                  <a:pt x="10187" y="14275"/>
                  <a:pt x="10189" y="14278"/>
                  <a:pt x="10189" y="14286"/>
                </a:cubicBezTo>
                <a:cubicBezTo>
                  <a:pt x="10189" y="14285"/>
                  <a:pt x="10190" y="14285"/>
                  <a:pt x="10190" y="14284"/>
                </a:cubicBezTo>
                <a:cubicBezTo>
                  <a:pt x="10190" y="14269"/>
                  <a:pt x="10182" y="14270"/>
                  <a:pt x="10173" y="14270"/>
                </a:cubicBezTo>
                <a:cubicBezTo>
                  <a:pt x="10173" y="14270"/>
                  <a:pt x="10167" y="14266"/>
                  <a:pt x="10159" y="14260"/>
                </a:cubicBezTo>
                <a:cubicBezTo>
                  <a:pt x="10152" y="14255"/>
                  <a:pt x="10143" y="14248"/>
                  <a:pt x="10139" y="14240"/>
                </a:cubicBezTo>
                <a:cubicBezTo>
                  <a:pt x="10134" y="14240"/>
                  <a:pt x="10128" y="14236"/>
                  <a:pt x="10120" y="14232"/>
                </a:cubicBezTo>
                <a:cubicBezTo>
                  <a:pt x="10113" y="14228"/>
                  <a:pt x="10105" y="14225"/>
                  <a:pt x="10096" y="14225"/>
                </a:cubicBezTo>
                <a:cubicBezTo>
                  <a:pt x="10092" y="14221"/>
                  <a:pt x="10089" y="14219"/>
                  <a:pt x="10087" y="14216"/>
                </a:cubicBezTo>
                <a:cubicBezTo>
                  <a:pt x="10086" y="14214"/>
                  <a:pt x="10085" y="14211"/>
                  <a:pt x="10086" y="14209"/>
                </a:cubicBezTo>
                <a:close/>
                <a:moveTo>
                  <a:pt x="10233" y="14313"/>
                </a:moveTo>
                <a:cubicBezTo>
                  <a:pt x="10233" y="14313"/>
                  <a:pt x="10231" y="14320"/>
                  <a:pt x="10228" y="14328"/>
                </a:cubicBezTo>
                <a:cubicBezTo>
                  <a:pt x="10224" y="14335"/>
                  <a:pt x="10220" y="14342"/>
                  <a:pt x="10216" y="14342"/>
                </a:cubicBezTo>
                <a:cubicBezTo>
                  <a:pt x="10216" y="14344"/>
                  <a:pt x="10216" y="14344"/>
                  <a:pt x="10216" y="14345"/>
                </a:cubicBezTo>
                <a:cubicBezTo>
                  <a:pt x="10216" y="14346"/>
                  <a:pt x="10216" y="14346"/>
                  <a:pt x="10216" y="14347"/>
                </a:cubicBezTo>
                <a:cubicBezTo>
                  <a:pt x="10220" y="14347"/>
                  <a:pt x="10224" y="14340"/>
                  <a:pt x="10228" y="14333"/>
                </a:cubicBezTo>
                <a:cubicBezTo>
                  <a:pt x="10231" y="14325"/>
                  <a:pt x="10233" y="14318"/>
                  <a:pt x="10233" y="14318"/>
                </a:cubicBezTo>
                <a:cubicBezTo>
                  <a:pt x="10242" y="14318"/>
                  <a:pt x="10246" y="14318"/>
                  <a:pt x="10248" y="14318"/>
                </a:cubicBezTo>
                <a:cubicBezTo>
                  <a:pt x="10250" y="14318"/>
                  <a:pt x="10250" y="14318"/>
                  <a:pt x="10250" y="14318"/>
                </a:cubicBezTo>
                <a:lnTo>
                  <a:pt x="10284" y="14318"/>
                </a:lnTo>
                <a:cubicBezTo>
                  <a:pt x="10285" y="14317"/>
                  <a:pt x="10284" y="14317"/>
                  <a:pt x="10284" y="14316"/>
                </a:cubicBezTo>
                <a:cubicBezTo>
                  <a:pt x="10284" y="14315"/>
                  <a:pt x="10284" y="14314"/>
                  <a:pt x="10284" y="14313"/>
                </a:cubicBezTo>
                <a:cubicBezTo>
                  <a:pt x="10284" y="14313"/>
                  <a:pt x="10275" y="14313"/>
                  <a:pt x="10267" y="14313"/>
                </a:cubicBezTo>
                <a:cubicBezTo>
                  <a:pt x="10258" y="14313"/>
                  <a:pt x="10250" y="14313"/>
                  <a:pt x="10250" y="14313"/>
                </a:cubicBezTo>
                <a:cubicBezTo>
                  <a:pt x="10242" y="14313"/>
                  <a:pt x="10237" y="14313"/>
                  <a:pt x="10235" y="14313"/>
                </a:cubicBezTo>
                <a:cubicBezTo>
                  <a:pt x="10233" y="14313"/>
                  <a:pt x="10233" y="14313"/>
                  <a:pt x="10233" y="14313"/>
                </a:cubicBezTo>
                <a:close/>
                <a:moveTo>
                  <a:pt x="10175" y="14324"/>
                </a:moveTo>
                <a:cubicBezTo>
                  <a:pt x="10174" y="14325"/>
                  <a:pt x="10174" y="14326"/>
                  <a:pt x="10173" y="14327"/>
                </a:cubicBezTo>
                <a:cubicBezTo>
                  <a:pt x="10172" y="14328"/>
                  <a:pt x="10172" y="14329"/>
                  <a:pt x="10172" y="14329"/>
                </a:cubicBezTo>
                <a:cubicBezTo>
                  <a:pt x="10172" y="14329"/>
                  <a:pt x="10170" y="14333"/>
                  <a:pt x="10168" y="14339"/>
                </a:cubicBezTo>
                <a:cubicBezTo>
                  <a:pt x="10165" y="14344"/>
                  <a:pt x="10163" y="14352"/>
                  <a:pt x="10163" y="14359"/>
                </a:cubicBezTo>
                <a:lnTo>
                  <a:pt x="10155" y="14403"/>
                </a:lnTo>
                <a:cubicBezTo>
                  <a:pt x="10155" y="14403"/>
                  <a:pt x="10155" y="14403"/>
                  <a:pt x="10155" y="14402"/>
                </a:cubicBezTo>
                <a:cubicBezTo>
                  <a:pt x="10155" y="14402"/>
                  <a:pt x="10156" y="14402"/>
                  <a:pt x="10156" y="14402"/>
                </a:cubicBezTo>
                <a:lnTo>
                  <a:pt x="10164" y="14358"/>
                </a:lnTo>
                <a:cubicBezTo>
                  <a:pt x="10164" y="14351"/>
                  <a:pt x="10167" y="14343"/>
                  <a:pt x="10169" y="14337"/>
                </a:cubicBezTo>
                <a:cubicBezTo>
                  <a:pt x="10171" y="14332"/>
                  <a:pt x="10173" y="14328"/>
                  <a:pt x="10173" y="14328"/>
                </a:cubicBezTo>
                <a:cubicBezTo>
                  <a:pt x="10173" y="14328"/>
                  <a:pt x="10174" y="14327"/>
                  <a:pt x="10174" y="14326"/>
                </a:cubicBezTo>
                <a:cubicBezTo>
                  <a:pt x="10174" y="14325"/>
                  <a:pt x="10175" y="14324"/>
                  <a:pt x="10175" y="14324"/>
                </a:cubicBezTo>
                <a:close/>
                <a:moveTo>
                  <a:pt x="10199" y="14342"/>
                </a:moveTo>
                <a:cubicBezTo>
                  <a:pt x="10195" y="14350"/>
                  <a:pt x="10193" y="14354"/>
                  <a:pt x="10191" y="14356"/>
                </a:cubicBezTo>
                <a:cubicBezTo>
                  <a:pt x="10190" y="14358"/>
                  <a:pt x="10190" y="14358"/>
                  <a:pt x="10190" y="14358"/>
                </a:cubicBezTo>
                <a:cubicBezTo>
                  <a:pt x="10191" y="14359"/>
                  <a:pt x="10191" y="14359"/>
                  <a:pt x="10191" y="14360"/>
                </a:cubicBezTo>
                <a:lnTo>
                  <a:pt x="10191" y="14360"/>
                </a:lnTo>
                <a:lnTo>
                  <a:pt x="10191" y="14360"/>
                </a:lnTo>
                <a:cubicBezTo>
                  <a:pt x="10191" y="14360"/>
                  <a:pt x="10191" y="14360"/>
                  <a:pt x="10191" y="14361"/>
                </a:cubicBezTo>
                <a:cubicBezTo>
                  <a:pt x="10194" y="14355"/>
                  <a:pt x="10196" y="14352"/>
                  <a:pt x="10197" y="14350"/>
                </a:cubicBezTo>
                <a:cubicBezTo>
                  <a:pt x="10198" y="14348"/>
                  <a:pt x="10198" y="14347"/>
                  <a:pt x="10198" y="14347"/>
                </a:cubicBezTo>
                <a:cubicBezTo>
                  <a:pt x="10207" y="14362"/>
                  <a:pt x="10211" y="14369"/>
                  <a:pt x="10214" y="14373"/>
                </a:cubicBezTo>
                <a:cubicBezTo>
                  <a:pt x="10216" y="14377"/>
                  <a:pt x="10216" y="14377"/>
                  <a:pt x="10216" y="14377"/>
                </a:cubicBezTo>
                <a:cubicBezTo>
                  <a:pt x="10216" y="14377"/>
                  <a:pt x="10216" y="14376"/>
                  <a:pt x="10216" y="14375"/>
                </a:cubicBezTo>
                <a:cubicBezTo>
                  <a:pt x="10216" y="14374"/>
                  <a:pt x="10216" y="14372"/>
                  <a:pt x="10216" y="14372"/>
                </a:cubicBezTo>
                <a:cubicBezTo>
                  <a:pt x="10207" y="14357"/>
                  <a:pt x="10203" y="14350"/>
                  <a:pt x="10201" y="14346"/>
                </a:cubicBezTo>
                <a:cubicBezTo>
                  <a:pt x="10199" y="14343"/>
                  <a:pt x="10199" y="14342"/>
                  <a:pt x="10199" y="14342"/>
                </a:cubicBezTo>
                <a:close/>
                <a:moveTo>
                  <a:pt x="10232" y="14435"/>
                </a:moveTo>
                <a:cubicBezTo>
                  <a:pt x="10231" y="14436"/>
                  <a:pt x="10231" y="14437"/>
                  <a:pt x="10231" y="14438"/>
                </a:cubicBezTo>
                <a:cubicBezTo>
                  <a:pt x="10231" y="14439"/>
                  <a:pt x="10231" y="14440"/>
                  <a:pt x="10231" y="14441"/>
                </a:cubicBezTo>
                <a:cubicBezTo>
                  <a:pt x="10232" y="14440"/>
                  <a:pt x="10232" y="14439"/>
                  <a:pt x="10232" y="14438"/>
                </a:cubicBezTo>
                <a:cubicBezTo>
                  <a:pt x="10233" y="14436"/>
                  <a:pt x="10233" y="14435"/>
                  <a:pt x="10233" y="14435"/>
                </a:cubicBezTo>
                <a:cubicBezTo>
                  <a:pt x="10233" y="14435"/>
                  <a:pt x="10233" y="14435"/>
                  <a:pt x="10233" y="14435"/>
                </a:cubicBezTo>
                <a:cubicBezTo>
                  <a:pt x="10232" y="14435"/>
                  <a:pt x="10232" y="14435"/>
                  <a:pt x="10232" y="14435"/>
                </a:cubicBezTo>
                <a:close/>
                <a:moveTo>
                  <a:pt x="10113" y="14489"/>
                </a:moveTo>
                <a:cubicBezTo>
                  <a:pt x="10113" y="14490"/>
                  <a:pt x="10113" y="14491"/>
                  <a:pt x="10113" y="14491"/>
                </a:cubicBezTo>
                <a:cubicBezTo>
                  <a:pt x="10112" y="14491"/>
                  <a:pt x="10112" y="14492"/>
                  <a:pt x="10112" y="14492"/>
                </a:cubicBezTo>
                <a:cubicBezTo>
                  <a:pt x="10112" y="14499"/>
                  <a:pt x="10112" y="14510"/>
                  <a:pt x="10112" y="14519"/>
                </a:cubicBezTo>
                <a:cubicBezTo>
                  <a:pt x="10112" y="14528"/>
                  <a:pt x="10112" y="14535"/>
                  <a:pt x="10112" y="14535"/>
                </a:cubicBezTo>
                <a:cubicBezTo>
                  <a:pt x="10116" y="14550"/>
                  <a:pt x="10119" y="14557"/>
                  <a:pt x="10120" y="14561"/>
                </a:cubicBezTo>
                <a:cubicBezTo>
                  <a:pt x="10121" y="14565"/>
                  <a:pt x="10121" y="14565"/>
                  <a:pt x="10121" y="14565"/>
                </a:cubicBezTo>
                <a:cubicBezTo>
                  <a:pt x="10121" y="14579"/>
                  <a:pt x="10121" y="14587"/>
                  <a:pt x="10121" y="14591"/>
                </a:cubicBezTo>
                <a:cubicBezTo>
                  <a:pt x="10121" y="14594"/>
                  <a:pt x="10121" y="14594"/>
                  <a:pt x="10121" y="14594"/>
                </a:cubicBezTo>
                <a:cubicBezTo>
                  <a:pt x="10121" y="14594"/>
                  <a:pt x="10121" y="14594"/>
                  <a:pt x="10121" y="14594"/>
                </a:cubicBezTo>
                <a:cubicBezTo>
                  <a:pt x="10121" y="14594"/>
                  <a:pt x="10121" y="14594"/>
                  <a:pt x="10122" y="14593"/>
                </a:cubicBezTo>
                <a:cubicBezTo>
                  <a:pt x="10122" y="14579"/>
                  <a:pt x="10122" y="14571"/>
                  <a:pt x="10122" y="14567"/>
                </a:cubicBezTo>
                <a:cubicBezTo>
                  <a:pt x="10122" y="14563"/>
                  <a:pt x="10122" y="14564"/>
                  <a:pt x="10122" y="14564"/>
                </a:cubicBezTo>
                <a:cubicBezTo>
                  <a:pt x="10118" y="14549"/>
                  <a:pt x="10116" y="14542"/>
                  <a:pt x="10114" y="14538"/>
                </a:cubicBezTo>
                <a:cubicBezTo>
                  <a:pt x="10113" y="14534"/>
                  <a:pt x="10113" y="14534"/>
                  <a:pt x="10113" y="14534"/>
                </a:cubicBezTo>
                <a:cubicBezTo>
                  <a:pt x="10113" y="14534"/>
                  <a:pt x="10113" y="14527"/>
                  <a:pt x="10113" y="14517"/>
                </a:cubicBezTo>
                <a:cubicBezTo>
                  <a:pt x="10113" y="14508"/>
                  <a:pt x="10113" y="14497"/>
                  <a:pt x="10113" y="14489"/>
                </a:cubicBezTo>
                <a:close/>
                <a:moveTo>
                  <a:pt x="10122" y="14593"/>
                </a:moveTo>
                <a:cubicBezTo>
                  <a:pt x="10137" y="14587"/>
                  <a:pt x="10145" y="14583"/>
                  <a:pt x="10150" y="14582"/>
                </a:cubicBezTo>
                <a:cubicBezTo>
                  <a:pt x="10154" y="14580"/>
                  <a:pt x="10155" y="14580"/>
                  <a:pt x="10155" y="14580"/>
                </a:cubicBezTo>
                <a:cubicBezTo>
                  <a:pt x="10155" y="14580"/>
                  <a:pt x="10154" y="14580"/>
                  <a:pt x="10156" y="14581"/>
                </a:cubicBezTo>
                <a:cubicBezTo>
                  <a:pt x="10157" y="14583"/>
                  <a:pt x="10159" y="14587"/>
                  <a:pt x="10163" y="14594"/>
                </a:cubicBezTo>
                <a:cubicBezTo>
                  <a:pt x="10164" y="14594"/>
                  <a:pt x="10164" y="14594"/>
                  <a:pt x="10164" y="14594"/>
                </a:cubicBezTo>
                <a:cubicBezTo>
                  <a:pt x="10164" y="14594"/>
                  <a:pt x="10164" y="14593"/>
                  <a:pt x="10164" y="14593"/>
                </a:cubicBezTo>
                <a:cubicBezTo>
                  <a:pt x="10160" y="14586"/>
                  <a:pt x="10158" y="14582"/>
                  <a:pt x="10157" y="14580"/>
                </a:cubicBezTo>
                <a:cubicBezTo>
                  <a:pt x="10156" y="14578"/>
                  <a:pt x="10156" y="14578"/>
                  <a:pt x="10156" y="14578"/>
                </a:cubicBezTo>
                <a:cubicBezTo>
                  <a:pt x="10139" y="14585"/>
                  <a:pt x="10130" y="14589"/>
                  <a:pt x="10126" y="14591"/>
                </a:cubicBezTo>
                <a:cubicBezTo>
                  <a:pt x="10122" y="14593"/>
                  <a:pt x="10122" y="14593"/>
                  <a:pt x="10122" y="14593"/>
                </a:cubicBezTo>
                <a:close/>
                <a:moveTo>
                  <a:pt x="10250" y="14519"/>
                </a:moveTo>
                <a:cubicBezTo>
                  <a:pt x="10246" y="14519"/>
                  <a:pt x="10244" y="14523"/>
                  <a:pt x="10243" y="14527"/>
                </a:cubicBezTo>
                <a:cubicBezTo>
                  <a:pt x="10242" y="14530"/>
                  <a:pt x="10242" y="14534"/>
                  <a:pt x="10242" y="14534"/>
                </a:cubicBezTo>
                <a:cubicBezTo>
                  <a:pt x="10237" y="14534"/>
                  <a:pt x="10235" y="14534"/>
                  <a:pt x="10234" y="14534"/>
                </a:cubicBezTo>
                <a:cubicBezTo>
                  <a:pt x="10233" y="14534"/>
                  <a:pt x="10233" y="14534"/>
                  <a:pt x="10233" y="14534"/>
                </a:cubicBezTo>
                <a:cubicBezTo>
                  <a:pt x="10229" y="14541"/>
                  <a:pt x="10227" y="14549"/>
                  <a:pt x="10226" y="14555"/>
                </a:cubicBezTo>
                <a:cubicBezTo>
                  <a:pt x="10224" y="14560"/>
                  <a:pt x="10224" y="14564"/>
                  <a:pt x="10224" y="14564"/>
                </a:cubicBezTo>
                <a:lnTo>
                  <a:pt x="10216" y="14564"/>
                </a:lnTo>
                <a:cubicBezTo>
                  <a:pt x="10216" y="14565"/>
                  <a:pt x="10216" y="14565"/>
                  <a:pt x="10216" y="14566"/>
                </a:cubicBezTo>
                <a:cubicBezTo>
                  <a:pt x="10216" y="14567"/>
                  <a:pt x="10216" y="14568"/>
                  <a:pt x="10216" y="14568"/>
                </a:cubicBezTo>
                <a:cubicBezTo>
                  <a:pt x="10217" y="14568"/>
                  <a:pt x="10219" y="14568"/>
                  <a:pt x="10221" y="14568"/>
                </a:cubicBezTo>
                <a:cubicBezTo>
                  <a:pt x="10222" y="14568"/>
                  <a:pt x="10224" y="14568"/>
                  <a:pt x="10224" y="14568"/>
                </a:cubicBezTo>
                <a:cubicBezTo>
                  <a:pt x="10224" y="14568"/>
                  <a:pt x="10224" y="14565"/>
                  <a:pt x="10226" y="14559"/>
                </a:cubicBezTo>
                <a:cubicBezTo>
                  <a:pt x="10227" y="14553"/>
                  <a:pt x="10229" y="14546"/>
                  <a:pt x="10233" y="14539"/>
                </a:cubicBezTo>
                <a:cubicBezTo>
                  <a:pt x="10233" y="14539"/>
                  <a:pt x="10233" y="14539"/>
                  <a:pt x="10234" y="14539"/>
                </a:cubicBezTo>
                <a:cubicBezTo>
                  <a:pt x="10235" y="14539"/>
                  <a:pt x="10237" y="14539"/>
                  <a:pt x="10242" y="14539"/>
                </a:cubicBezTo>
                <a:cubicBezTo>
                  <a:pt x="10242" y="14539"/>
                  <a:pt x="10242" y="14535"/>
                  <a:pt x="10243" y="14532"/>
                </a:cubicBezTo>
                <a:cubicBezTo>
                  <a:pt x="10244" y="14528"/>
                  <a:pt x="10246" y="14524"/>
                  <a:pt x="10250" y="14524"/>
                </a:cubicBezTo>
                <a:cubicBezTo>
                  <a:pt x="10250" y="14523"/>
                  <a:pt x="10250" y="14522"/>
                  <a:pt x="10250" y="14522"/>
                </a:cubicBezTo>
                <a:cubicBezTo>
                  <a:pt x="10250" y="14521"/>
                  <a:pt x="10250" y="14520"/>
                  <a:pt x="10250" y="14519"/>
                </a:cubicBezTo>
                <a:close/>
                <a:moveTo>
                  <a:pt x="10199" y="14578"/>
                </a:moveTo>
                <a:cubicBezTo>
                  <a:pt x="10197" y="14578"/>
                  <a:pt x="10195" y="14579"/>
                  <a:pt x="10193" y="14580"/>
                </a:cubicBezTo>
                <a:cubicBezTo>
                  <a:pt x="10190" y="14581"/>
                  <a:pt x="10188" y="14583"/>
                  <a:pt x="10185" y="14585"/>
                </a:cubicBezTo>
                <a:cubicBezTo>
                  <a:pt x="10187" y="14584"/>
                  <a:pt x="10190" y="14583"/>
                  <a:pt x="10192" y="14582"/>
                </a:cubicBezTo>
                <a:cubicBezTo>
                  <a:pt x="10194" y="14581"/>
                  <a:pt x="10196" y="14580"/>
                  <a:pt x="10198" y="14580"/>
                </a:cubicBezTo>
                <a:lnTo>
                  <a:pt x="10215" y="14609"/>
                </a:lnTo>
                <a:cubicBezTo>
                  <a:pt x="10215" y="14609"/>
                  <a:pt x="10215" y="14610"/>
                  <a:pt x="10216" y="14611"/>
                </a:cubicBezTo>
                <a:cubicBezTo>
                  <a:pt x="10216" y="14611"/>
                  <a:pt x="10217" y="14612"/>
                  <a:pt x="10217" y="14613"/>
                </a:cubicBezTo>
                <a:cubicBezTo>
                  <a:pt x="10220" y="14613"/>
                  <a:pt x="10222" y="14613"/>
                  <a:pt x="10223" y="14613"/>
                </a:cubicBezTo>
                <a:cubicBezTo>
                  <a:pt x="10224" y="14613"/>
                  <a:pt x="10224" y="14613"/>
                  <a:pt x="10224" y="14613"/>
                </a:cubicBezTo>
                <a:cubicBezTo>
                  <a:pt x="10224" y="14612"/>
                  <a:pt x="10224" y="14611"/>
                  <a:pt x="10224" y="14611"/>
                </a:cubicBezTo>
                <a:cubicBezTo>
                  <a:pt x="10224" y="14610"/>
                  <a:pt x="10224" y="14609"/>
                  <a:pt x="10224" y="14608"/>
                </a:cubicBezTo>
                <a:cubicBezTo>
                  <a:pt x="10224" y="14608"/>
                  <a:pt x="10224" y="14608"/>
                  <a:pt x="10223" y="14608"/>
                </a:cubicBezTo>
                <a:cubicBezTo>
                  <a:pt x="10222" y="14608"/>
                  <a:pt x="10220" y="14608"/>
                  <a:pt x="10216" y="14608"/>
                </a:cubicBezTo>
                <a:lnTo>
                  <a:pt x="10199" y="14578"/>
                </a:lnTo>
                <a:close/>
                <a:moveTo>
                  <a:pt x="10249" y="14641"/>
                </a:moveTo>
                <a:cubicBezTo>
                  <a:pt x="10249" y="14660"/>
                  <a:pt x="10249" y="14670"/>
                  <a:pt x="10249" y="14676"/>
                </a:cubicBezTo>
                <a:cubicBezTo>
                  <a:pt x="10249" y="14682"/>
                  <a:pt x="10249" y="14682"/>
                  <a:pt x="10249" y="14682"/>
                </a:cubicBezTo>
                <a:cubicBezTo>
                  <a:pt x="10249" y="14682"/>
                  <a:pt x="10249" y="14682"/>
                  <a:pt x="10249" y="14682"/>
                </a:cubicBezTo>
                <a:cubicBezTo>
                  <a:pt x="10250" y="14682"/>
                  <a:pt x="10250" y="14682"/>
                  <a:pt x="10250" y="14682"/>
                </a:cubicBezTo>
                <a:cubicBezTo>
                  <a:pt x="10250" y="14665"/>
                  <a:pt x="10250" y="14656"/>
                  <a:pt x="10250" y="14650"/>
                </a:cubicBezTo>
                <a:cubicBezTo>
                  <a:pt x="10250" y="14644"/>
                  <a:pt x="10250" y="14642"/>
                  <a:pt x="10250" y="14642"/>
                </a:cubicBezTo>
                <a:lnTo>
                  <a:pt x="10249" y="14641"/>
                </a:lnTo>
                <a:close/>
                <a:moveTo>
                  <a:pt x="10284" y="14700"/>
                </a:moveTo>
                <a:cubicBezTo>
                  <a:pt x="10284" y="14702"/>
                  <a:pt x="10283" y="14712"/>
                  <a:pt x="10282" y="14722"/>
                </a:cubicBezTo>
                <a:cubicBezTo>
                  <a:pt x="10281" y="14732"/>
                  <a:pt x="10279" y="14741"/>
                  <a:pt x="10275" y="14741"/>
                </a:cubicBezTo>
                <a:cubicBezTo>
                  <a:pt x="10275" y="14749"/>
                  <a:pt x="10273" y="14756"/>
                  <a:pt x="10271" y="14761"/>
                </a:cubicBezTo>
                <a:cubicBezTo>
                  <a:pt x="10268" y="14767"/>
                  <a:pt x="10266" y="14771"/>
                  <a:pt x="10266" y="14771"/>
                </a:cubicBezTo>
                <a:cubicBezTo>
                  <a:pt x="10266" y="14771"/>
                  <a:pt x="10267" y="14771"/>
                  <a:pt x="10267" y="14772"/>
                </a:cubicBezTo>
                <a:cubicBezTo>
                  <a:pt x="10267" y="14772"/>
                  <a:pt x="10268" y="14773"/>
                  <a:pt x="10268" y="14773"/>
                </a:cubicBezTo>
                <a:cubicBezTo>
                  <a:pt x="10268" y="14773"/>
                  <a:pt x="10270" y="14769"/>
                  <a:pt x="10272" y="14764"/>
                </a:cubicBezTo>
                <a:cubicBezTo>
                  <a:pt x="10274" y="14759"/>
                  <a:pt x="10275" y="14752"/>
                  <a:pt x="10275" y="14745"/>
                </a:cubicBezTo>
                <a:cubicBezTo>
                  <a:pt x="10280" y="14745"/>
                  <a:pt x="10282" y="14734"/>
                  <a:pt x="10283" y="14723"/>
                </a:cubicBezTo>
                <a:cubicBezTo>
                  <a:pt x="10284" y="14712"/>
                  <a:pt x="10284" y="14702"/>
                  <a:pt x="10284" y="14702"/>
                </a:cubicBezTo>
                <a:lnTo>
                  <a:pt x="10284" y="14700"/>
                </a:lnTo>
                <a:close/>
                <a:moveTo>
                  <a:pt x="9554" y="14859"/>
                </a:moveTo>
                <a:cubicBezTo>
                  <a:pt x="9545" y="14859"/>
                  <a:pt x="9538" y="14885"/>
                  <a:pt x="9537" y="14887"/>
                </a:cubicBezTo>
                <a:cubicBezTo>
                  <a:pt x="9537" y="14887"/>
                  <a:pt x="9537" y="14887"/>
                  <a:pt x="9537" y="14887"/>
                </a:cubicBezTo>
                <a:lnTo>
                  <a:pt x="9538" y="14888"/>
                </a:lnTo>
                <a:lnTo>
                  <a:pt x="9538" y="14888"/>
                </a:lnTo>
                <a:cubicBezTo>
                  <a:pt x="9538" y="14888"/>
                  <a:pt x="9538" y="14888"/>
                  <a:pt x="9538" y="14888"/>
                </a:cubicBezTo>
                <a:cubicBezTo>
                  <a:pt x="9538" y="14888"/>
                  <a:pt x="9540" y="14881"/>
                  <a:pt x="9543" y="14874"/>
                </a:cubicBezTo>
                <a:cubicBezTo>
                  <a:pt x="9546" y="14867"/>
                  <a:pt x="9551" y="14859"/>
                  <a:pt x="9555" y="14859"/>
                </a:cubicBezTo>
                <a:cubicBezTo>
                  <a:pt x="9555" y="14859"/>
                  <a:pt x="9554" y="14859"/>
                  <a:pt x="9554" y="14859"/>
                </a:cubicBezTo>
                <a:close/>
                <a:moveTo>
                  <a:pt x="10327" y="14860"/>
                </a:moveTo>
                <a:cubicBezTo>
                  <a:pt x="10327" y="14868"/>
                  <a:pt x="10324" y="14879"/>
                  <a:pt x="10322" y="14888"/>
                </a:cubicBezTo>
                <a:cubicBezTo>
                  <a:pt x="10320" y="14897"/>
                  <a:pt x="10318" y="14904"/>
                  <a:pt x="10318" y="14904"/>
                </a:cubicBezTo>
                <a:cubicBezTo>
                  <a:pt x="10318" y="14904"/>
                  <a:pt x="10318" y="14908"/>
                  <a:pt x="10318" y="14913"/>
                </a:cubicBezTo>
                <a:cubicBezTo>
                  <a:pt x="10318" y="14919"/>
                  <a:pt x="10318" y="14926"/>
                  <a:pt x="10318" y="14933"/>
                </a:cubicBezTo>
                <a:lnTo>
                  <a:pt x="10310" y="14947"/>
                </a:lnTo>
                <a:cubicBezTo>
                  <a:pt x="10301" y="14947"/>
                  <a:pt x="10297" y="14947"/>
                  <a:pt x="10294" y="14947"/>
                </a:cubicBezTo>
                <a:cubicBezTo>
                  <a:pt x="10292" y="14947"/>
                  <a:pt x="10292" y="14947"/>
                  <a:pt x="10292" y="14947"/>
                </a:cubicBezTo>
                <a:cubicBezTo>
                  <a:pt x="10292" y="14947"/>
                  <a:pt x="10292" y="14959"/>
                  <a:pt x="10291" y="14970"/>
                </a:cubicBezTo>
                <a:cubicBezTo>
                  <a:pt x="10290" y="14981"/>
                  <a:pt x="10288" y="14992"/>
                  <a:pt x="10284" y="14992"/>
                </a:cubicBezTo>
                <a:lnTo>
                  <a:pt x="10275" y="14992"/>
                </a:lnTo>
                <a:cubicBezTo>
                  <a:pt x="10270" y="14992"/>
                  <a:pt x="10266" y="14995"/>
                  <a:pt x="10263" y="14999"/>
                </a:cubicBezTo>
                <a:cubicBezTo>
                  <a:pt x="10260" y="15002"/>
                  <a:pt x="10258" y="15006"/>
                  <a:pt x="10258" y="15006"/>
                </a:cubicBezTo>
                <a:cubicBezTo>
                  <a:pt x="10258" y="15013"/>
                  <a:pt x="10258" y="15017"/>
                  <a:pt x="10258" y="15019"/>
                </a:cubicBezTo>
                <a:cubicBezTo>
                  <a:pt x="10258" y="15021"/>
                  <a:pt x="10258" y="15021"/>
                  <a:pt x="10258" y="15021"/>
                </a:cubicBezTo>
                <a:cubicBezTo>
                  <a:pt x="10253" y="15036"/>
                  <a:pt x="10251" y="15043"/>
                  <a:pt x="10250" y="15047"/>
                </a:cubicBezTo>
                <a:cubicBezTo>
                  <a:pt x="10249" y="15051"/>
                  <a:pt x="10249" y="15051"/>
                  <a:pt x="10249" y="15051"/>
                </a:cubicBezTo>
                <a:cubicBezTo>
                  <a:pt x="10249" y="15051"/>
                  <a:pt x="10249" y="15051"/>
                  <a:pt x="10248" y="15051"/>
                </a:cubicBezTo>
                <a:cubicBezTo>
                  <a:pt x="10247" y="15051"/>
                  <a:pt x="10245" y="15051"/>
                  <a:pt x="10241" y="15051"/>
                </a:cubicBezTo>
                <a:cubicBezTo>
                  <a:pt x="10241" y="15051"/>
                  <a:pt x="10241" y="15051"/>
                  <a:pt x="10240" y="15051"/>
                </a:cubicBezTo>
                <a:cubicBezTo>
                  <a:pt x="10239" y="15051"/>
                  <a:pt x="10237" y="15051"/>
                  <a:pt x="10232" y="15051"/>
                </a:cubicBezTo>
                <a:cubicBezTo>
                  <a:pt x="10232" y="15058"/>
                  <a:pt x="10230" y="15061"/>
                  <a:pt x="10228" y="15063"/>
                </a:cubicBezTo>
                <a:cubicBezTo>
                  <a:pt x="10226" y="15065"/>
                  <a:pt x="10224" y="15065"/>
                  <a:pt x="10224" y="15065"/>
                </a:cubicBezTo>
                <a:cubicBezTo>
                  <a:pt x="10224" y="15065"/>
                  <a:pt x="10221" y="15062"/>
                  <a:pt x="10218" y="15058"/>
                </a:cubicBezTo>
                <a:cubicBezTo>
                  <a:pt x="10215" y="15055"/>
                  <a:pt x="10211" y="15051"/>
                  <a:pt x="10207" y="15051"/>
                </a:cubicBezTo>
                <a:cubicBezTo>
                  <a:pt x="10207" y="15051"/>
                  <a:pt x="10204" y="15051"/>
                  <a:pt x="10202" y="15052"/>
                </a:cubicBezTo>
                <a:cubicBezTo>
                  <a:pt x="10200" y="15054"/>
                  <a:pt x="10198" y="15058"/>
                  <a:pt x="10198" y="15065"/>
                </a:cubicBezTo>
                <a:cubicBezTo>
                  <a:pt x="10193" y="15072"/>
                  <a:pt x="10191" y="15079"/>
                  <a:pt x="10189" y="15085"/>
                </a:cubicBezTo>
                <a:cubicBezTo>
                  <a:pt x="10187" y="15090"/>
                  <a:pt x="10185" y="15094"/>
                  <a:pt x="10181" y="15094"/>
                </a:cubicBezTo>
                <a:lnTo>
                  <a:pt x="10172" y="15110"/>
                </a:lnTo>
                <a:cubicBezTo>
                  <a:pt x="10172" y="15110"/>
                  <a:pt x="10172" y="15117"/>
                  <a:pt x="10171" y="15124"/>
                </a:cubicBezTo>
                <a:cubicBezTo>
                  <a:pt x="10170" y="15131"/>
                  <a:pt x="10168" y="15139"/>
                  <a:pt x="10163" y="15139"/>
                </a:cubicBezTo>
                <a:cubicBezTo>
                  <a:pt x="10163" y="15146"/>
                  <a:pt x="10161" y="15153"/>
                  <a:pt x="10159" y="15159"/>
                </a:cubicBezTo>
                <a:cubicBezTo>
                  <a:pt x="10157" y="15164"/>
                  <a:pt x="10155" y="15168"/>
                  <a:pt x="10155" y="15168"/>
                </a:cubicBezTo>
                <a:lnTo>
                  <a:pt x="10155" y="15183"/>
                </a:lnTo>
                <a:cubicBezTo>
                  <a:pt x="10155" y="15190"/>
                  <a:pt x="10155" y="15197"/>
                  <a:pt x="10153" y="15205"/>
                </a:cubicBezTo>
                <a:cubicBezTo>
                  <a:pt x="10152" y="15212"/>
                  <a:pt x="10150" y="15220"/>
                  <a:pt x="10146" y="15227"/>
                </a:cubicBezTo>
                <a:cubicBezTo>
                  <a:pt x="10142" y="15227"/>
                  <a:pt x="10135" y="15234"/>
                  <a:pt x="10130" y="15242"/>
                </a:cubicBezTo>
                <a:cubicBezTo>
                  <a:pt x="10125" y="15249"/>
                  <a:pt x="10121" y="15257"/>
                  <a:pt x="10121" y="15257"/>
                </a:cubicBezTo>
                <a:cubicBezTo>
                  <a:pt x="10121" y="15257"/>
                  <a:pt x="10121" y="15257"/>
                  <a:pt x="10121" y="15258"/>
                </a:cubicBezTo>
                <a:cubicBezTo>
                  <a:pt x="10121" y="15260"/>
                  <a:pt x="10121" y="15264"/>
                  <a:pt x="10121" y="15271"/>
                </a:cubicBezTo>
                <a:cubicBezTo>
                  <a:pt x="10125" y="15271"/>
                  <a:pt x="10127" y="15275"/>
                  <a:pt x="10128" y="15278"/>
                </a:cubicBezTo>
                <a:cubicBezTo>
                  <a:pt x="10129" y="15282"/>
                  <a:pt x="10129" y="15286"/>
                  <a:pt x="10129" y="15286"/>
                </a:cubicBezTo>
                <a:cubicBezTo>
                  <a:pt x="10129" y="15301"/>
                  <a:pt x="10129" y="15308"/>
                  <a:pt x="10129" y="15312"/>
                </a:cubicBezTo>
                <a:cubicBezTo>
                  <a:pt x="10129" y="15316"/>
                  <a:pt x="10129" y="15316"/>
                  <a:pt x="10129" y="15316"/>
                </a:cubicBezTo>
                <a:cubicBezTo>
                  <a:pt x="10129" y="15316"/>
                  <a:pt x="10127" y="15319"/>
                  <a:pt x="10125" y="15324"/>
                </a:cubicBezTo>
                <a:cubicBezTo>
                  <a:pt x="10123" y="15330"/>
                  <a:pt x="10121" y="15338"/>
                  <a:pt x="10121" y="15345"/>
                </a:cubicBezTo>
                <a:cubicBezTo>
                  <a:pt x="10125" y="15345"/>
                  <a:pt x="10127" y="15345"/>
                  <a:pt x="10128" y="15345"/>
                </a:cubicBezTo>
                <a:cubicBezTo>
                  <a:pt x="10129" y="15345"/>
                  <a:pt x="10129" y="15345"/>
                  <a:pt x="10129" y="15345"/>
                </a:cubicBezTo>
                <a:cubicBezTo>
                  <a:pt x="10134" y="15360"/>
                  <a:pt x="10136" y="15367"/>
                  <a:pt x="10137" y="15370"/>
                </a:cubicBezTo>
                <a:cubicBezTo>
                  <a:pt x="10138" y="15374"/>
                  <a:pt x="10138" y="15374"/>
                  <a:pt x="10138" y="15374"/>
                </a:cubicBezTo>
                <a:cubicBezTo>
                  <a:pt x="10142" y="15389"/>
                  <a:pt x="10144" y="15396"/>
                  <a:pt x="10145" y="15400"/>
                </a:cubicBezTo>
                <a:cubicBezTo>
                  <a:pt x="10146" y="15403"/>
                  <a:pt x="10146" y="15403"/>
                  <a:pt x="10146" y="15403"/>
                </a:cubicBezTo>
                <a:cubicBezTo>
                  <a:pt x="10150" y="15403"/>
                  <a:pt x="10152" y="15403"/>
                  <a:pt x="10153" y="15403"/>
                </a:cubicBezTo>
                <a:cubicBezTo>
                  <a:pt x="10155" y="15403"/>
                  <a:pt x="10155" y="15403"/>
                  <a:pt x="10155" y="15403"/>
                </a:cubicBezTo>
                <a:cubicBezTo>
                  <a:pt x="10155" y="15403"/>
                  <a:pt x="10157" y="15411"/>
                  <a:pt x="10159" y="15420"/>
                </a:cubicBezTo>
                <a:cubicBezTo>
                  <a:pt x="10161" y="15429"/>
                  <a:pt x="10163" y="15440"/>
                  <a:pt x="10163" y="15447"/>
                </a:cubicBezTo>
                <a:lnTo>
                  <a:pt x="10163" y="15477"/>
                </a:lnTo>
                <a:cubicBezTo>
                  <a:pt x="10155" y="15492"/>
                  <a:pt x="10150" y="15499"/>
                  <a:pt x="10148" y="15502"/>
                </a:cubicBezTo>
                <a:cubicBezTo>
                  <a:pt x="10146" y="15506"/>
                  <a:pt x="10146" y="15506"/>
                  <a:pt x="10146" y="15506"/>
                </a:cubicBezTo>
                <a:cubicBezTo>
                  <a:pt x="10142" y="15521"/>
                  <a:pt x="10140" y="15528"/>
                  <a:pt x="10139" y="15532"/>
                </a:cubicBezTo>
                <a:cubicBezTo>
                  <a:pt x="10138" y="15535"/>
                  <a:pt x="10138" y="15535"/>
                  <a:pt x="10138" y="15535"/>
                </a:cubicBezTo>
                <a:lnTo>
                  <a:pt x="10137" y="15535"/>
                </a:lnTo>
                <a:lnTo>
                  <a:pt x="10137" y="15551"/>
                </a:lnTo>
                <a:cubicBezTo>
                  <a:pt x="10137" y="15551"/>
                  <a:pt x="10138" y="15551"/>
                  <a:pt x="10136" y="15551"/>
                </a:cubicBezTo>
                <a:cubicBezTo>
                  <a:pt x="10134" y="15551"/>
                  <a:pt x="10129" y="15551"/>
                  <a:pt x="10121" y="15551"/>
                </a:cubicBezTo>
                <a:cubicBezTo>
                  <a:pt x="10121" y="15551"/>
                  <a:pt x="10121" y="15550"/>
                  <a:pt x="10122" y="15552"/>
                </a:cubicBezTo>
                <a:cubicBezTo>
                  <a:pt x="10123" y="15554"/>
                  <a:pt x="10125" y="15557"/>
                  <a:pt x="10129" y="15565"/>
                </a:cubicBezTo>
                <a:cubicBezTo>
                  <a:pt x="10129" y="15565"/>
                  <a:pt x="10129" y="15569"/>
                  <a:pt x="10130" y="15573"/>
                </a:cubicBezTo>
                <a:cubicBezTo>
                  <a:pt x="10131" y="15576"/>
                  <a:pt x="10133" y="15580"/>
                  <a:pt x="10137" y="15580"/>
                </a:cubicBezTo>
                <a:lnTo>
                  <a:pt x="10146" y="15594"/>
                </a:lnTo>
                <a:cubicBezTo>
                  <a:pt x="10146" y="15594"/>
                  <a:pt x="10146" y="15594"/>
                  <a:pt x="10147" y="15594"/>
                </a:cubicBezTo>
                <a:cubicBezTo>
                  <a:pt x="10148" y="15594"/>
                  <a:pt x="10150" y="15594"/>
                  <a:pt x="10155" y="15594"/>
                </a:cubicBezTo>
                <a:cubicBezTo>
                  <a:pt x="10155" y="15594"/>
                  <a:pt x="10154" y="15594"/>
                  <a:pt x="10157" y="15596"/>
                </a:cubicBezTo>
                <a:cubicBezTo>
                  <a:pt x="10159" y="15598"/>
                  <a:pt x="10163" y="15602"/>
                  <a:pt x="10172" y="15609"/>
                </a:cubicBezTo>
                <a:cubicBezTo>
                  <a:pt x="10172" y="15609"/>
                  <a:pt x="10172" y="15609"/>
                  <a:pt x="10172" y="15611"/>
                </a:cubicBezTo>
                <a:cubicBezTo>
                  <a:pt x="10172" y="15613"/>
                  <a:pt x="10172" y="15616"/>
                  <a:pt x="10172" y="15624"/>
                </a:cubicBezTo>
                <a:cubicBezTo>
                  <a:pt x="10172" y="15624"/>
                  <a:pt x="10172" y="15624"/>
                  <a:pt x="10172" y="15626"/>
                </a:cubicBezTo>
                <a:cubicBezTo>
                  <a:pt x="10172" y="15628"/>
                  <a:pt x="10172" y="15631"/>
                  <a:pt x="10172" y="15639"/>
                </a:cubicBezTo>
                <a:cubicBezTo>
                  <a:pt x="10172" y="15639"/>
                  <a:pt x="10172" y="15639"/>
                  <a:pt x="10174" y="15639"/>
                </a:cubicBezTo>
                <a:cubicBezTo>
                  <a:pt x="10176" y="15639"/>
                  <a:pt x="10180" y="15639"/>
                  <a:pt x="10189" y="15639"/>
                </a:cubicBezTo>
                <a:lnTo>
                  <a:pt x="10198" y="15639"/>
                </a:lnTo>
                <a:cubicBezTo>
                  <a:pt x="10198" y="15639"/>
                  <a:pt x="10198" y="15639"/>
                  <a:pt x="10199" y="15639"/>
                </a:cubicBezTo>
                <a:cubicBezTo>
                  <a:pt x="10200" y="15639"/>
                  <a:pt x="10202" y="15639"/>
                  <a:pt x="10207" y="15639"/>
                </a:cubicBezTo>
                <a:cubicBezTo>
                  <a:pt x="10207" y="15639"/>
                  <a:pt x="10206" y="15639"/>
                  <a:pt x="10207" y="15637"/>
                </a:cubicBezTo>
                <a:cubicBezTo>
                  <a:pt x="10208" y="15635"/>
                  <a:pt x="10210" y="15631"/>
                  <a:pt x="10214" y="15624"/>
                </a:cubicBezTo>
                <a:cubicBezTo>
                  <a:pt x="10214" y="15624"/>
                  <a:pt x="10214" y="15624"/>
                  <a:pt x="10215" y="15622"/>
                </a:cubicBezTo>
                <a:cubicBezTo>
                  <a:pt x="10216" y="15620"/>
                  <a:pt x="10219" y="15617"/>
                  <a:pt x="10223" y="15609"/>
                </a:cubicBezTo>
                <a:cubicBezTo>
                  <a:pt x="10223" y="15609"/>
                  <a:pt x="10223" y="15609"/>
                  <a:pt x="10225" y="15608"/>
                </a:cubicBezTo>
                <a:cubicBezTo>
                  <a:pt x="10227" y="15606"/>
                  <a:pt x="10232" y="15602"/>
                  <a:pt x="10240" y="15594"/>
                </a:cubicBezTo>
                <a:cubicBezTo>
                  <a:pt x="10240" y="15594"/>
                  <a:pt x="10240" y="15594"/>
                  <a:pt x="10242" y="15594"/>
                </a:cubicBezTo>
                <a:cubicBezTo>
                  <a:pt x="10245" y="15594"/>
                  <a:pt x="10249" y="15594"/>
                  <a:pt x="10258" y="15594"/>
                </a:cubicBezTo>
                <a:cubicBezTo>
                  <a:pt x="10258" y="15594"/>
                  <a:pt x="10258" y="15594"/>
                  <a:pt x="10259" y="15596"/>
                </a:cubicBezTo>
                <a:cubicBezTo>
                  <a:pt x="10260" y="15598"/>
                  <a:pt x="10262" y="15602"/>
                  <a:pt x="10266" y="15609"/>
                </a:cubicBezTo>
                <a:cubicBezTo>
                  <a:pt x="10266" y="15609"/>
                  <a:pt x="10266" y="15609"/>
                  <a:pt x="10266" y="15613"/>
                </a:cubicBezTo>
                <a:cubicBezTo>
                  <a:pt x="10266" y="15617"/>
                  <a:pt x="10266" y="15624"/>
                  <a:pt x="10266" y="15639"/>
                </a:cubicBezTo>
                <a:lnTo>
                  <a:pt x="10292" y="15653"/>
                </a:lnTo>
                <a:cubicBezTo>
                  <a:pt x="10292" y="15653"/>
                  <a:pt x="10294" y="15653"/>
                  <a:pt x="10296" y="15652"/>
                </a:cubicBezTo>
                <a:cubicBezTo>
                  <a:pt x="10298" y="15650"/>
                  <a:pt x="10300" y="15646"/>
                  <a:pt x="10300" y="15639"/>
                </a:cubicBezTo>
                <a:lnTo>
                  <a:pt x="10301" y="15639"/>
                </a:lnTo>
                <a:cubicBezTo>
                  <a:pt x="10301" y="15636"/>
                  <a:pt x="10301" y="15633"/>
                  <a:pt x="10301" y="15631"/>
                </a:cubicBezTo>
                <a:cubicBezTo>
                  <a:pt x="10301" y="15629"/>
                  <a:pt x="10301" y="15628"/>
                  <a:pt x="10301" y="15628"/>
                </a:cubicBezTo>
                <a:cubicBezTo>
                  <a:pt x="10297" y="15584"/>
                  <a:pt x="10295" y="15562"/>
                  <a:pt x="10294" y="15550"/>
                </a:cubicBezTo>
                <a:cubicBezTo>
                  <a:pt x="10293" y="15539"/>
                  <a:pt x="10293" y="15539"/>
                  <a:pt x="10293" y="15539"/>
                </a:cubicBezTo>
                <a:cubicBezTo>
                  <a:pt x="10306" y="15524"/>
                  <a:pt x="10312" y="15517"/>
                  <a:pt x="10316" y="15513"/>
                </a:cubicBezTo>
                <a:cubicBezTo>
                  <a:pt x="10319" y="15509"/>
                  <a:pt x="10319" y="15510"/>
                  <a:pt x="10319" y="15510"/>
                </a:cubicBezTo>
                <a:cubicBezTo>
                  <a:pt x="10327" y="15488"/>
                  <a:pt x="10332" y="15477"/>
                  <a:pt x="10334" y="15471"/>
                </a:cubicBezTo>
                <a:cubicBezTo>
                  <a:pt x="10336" y="15466"/>
                  <a:pt x="10336" y="15466"/>
                  <a:pt x="10336" y="15466"/>
                </a:cubicBezTo>
                <a:cubicBezTo>
                  <a:pt x="10345" y="15444"/>
                  <a:pt x="10349" y="15433"/>
                  <a:pt x="10351" y="15427"/>
                </a:cubicBezTo>
                <a:cubicBezTo>
                  <a:pt x="10353" y="15421"/>
                  <a:pt x="10353" y="15421"/>
                  <a:pt x="10353" y="15421"/>
                </a:cubicBezTo>
                <a:cubicBezTo>
                  <a:pt x="10349" y="15392"/>
                  <a:pt x="10347" y="15377"/>
                  <a:pt x="10346" y="15370"/>
                </a:cubicBezTo>
                <a:cubicBezTo>
                  <a:pt x="10345" y="15362"/>
                  <a:pt x="10345" y="15362"/>
                  <a:pt x="10345" y="15362"/>
                </a:cubicBezTo>
                <a:cubicBezTo>
                  <a:pt x="10345" y="15362"/>
                  <a:pt x="10336" y="15363"/>
                  <a:pt x="10326" y="15361"/>
                </a:cubicBezTo>
                <a:cubicBezTo>
                  <a:pt x="10317" y="15359"/>
                  <a:pt x="10306" y="15356"/>
                  <a:pt x="10301" y="15349"/>
                </a:cubicBezTo>
                <a:cubicBezTo>
                  <a:pt x="10297" y="15349"/>
                  <a:pt x="10289" y="15341"/>
                  <a:pt x="10281" y="15334"/>
                </a:cubicBezTo>
                <a:cubicBezTo>
                  <a:pt x="10274" y="15326"/>
                  <a:pt x="10268" y="15319"/>
                  <a:pt x="10268" y="15319"/>
                </a:cubicBezTo>
                <a:cubicBezTo>
                  <a:pt x="10263" y="15282"/>
                  <a:pt x="10261" y="15263"/>
                  <a:pt x="10260" y="15254"/>
                </a:cubicBezTo>
                <a:cubicBezTo>
                  <a:pt x="10259" y="15245"/>
                  <a:pt x="10259" y="15245"/>
                  <a:pt x="10259" y="15245"/>
                </a:cubicBezTo>
                <a:cubicBezTo>
                  <a:pt x="10250" y="15223"/>
                  <a:pt x="10246" y="15212"/>
                  <a:pt x="10244" y="15207"/>
                </a:cubicBezTo>
                <a:cubicBezTo>
                  <a:pt x="10242" y="15201"/>
                  <a:pt x="10242" y="15201"/>
                  <a:pt x="10242" y="15201"/>
                </a:cubicBezTo>
                <a:cubicBezTo>
                  <a:pt x="10237" y="15164"/>
                  <a:pt x="10235" y="15146"/>
                  <a:pt x="10234" y="15136"/>
                </a:cubicBezTo>
                <a:cubicBezTo>
                  <a:pt x="10233" y="15127"/>
                  <a:pt x="10233" y="15127"/>
                  <a:pt x="10233" y="15127"/>
                </a:cubicBezTo>
                <a:cubicBezTo>
                  <a:pt x="10237" y="15090"/>
                  <a:pt x="10240" y="15072"/>
                  <a:pt x="10241" y="15063"/>
                </a:cubicBezTo>
                <a:cubicBezTo>
                  <a:pt x="10242" y="15054"/>
                  <a:pt x="10242" y="15054"/>
                  <a:pt x="10242" y="15054"/>
                </a:cubicBezTo>
                <a:cubicBezTo>
                  <a:pt x="10246" y="15054"/>
                  <a:pt x="10248" y="15054"/>
                  <a:pt x="10249" y="15054"/>
                </a:cubicBezTo>
                <a:cubicBezTo>
                  <a:pt x="10250" y="15054"/>
                  <a:pt x="10250" y="15054"/>
                  <a:pt x="10250" y="15054"/>
                </a:cubicBezTo>
                <a:cubicBezTo>
                  <a:pt x="10254" y="15040"/>
                  <a:pt x="10257" y="15032"/>
                  <a:pt x="10258" y="15029"/>
                </a:cubicBezTo>
                <a:cubicBezTo>
                  <a:pt x="10259" y="15025"/>
                  <a:pt x="10259" y="15025"/>
                  <a:pt x="10259" y="15025"/>
                </a:cubicBezTo>
                <a:cubicBezTo>
                  <a:pt x="10259" y="15018"/>
                  <a:pt x="10259" y="15013"/>
                  <a:pt x="10259" y="15011"/>
                </a:cubicBezTo>
                <a:cubicBezTo>
                  <a:pt x="10259" y="15009"/>
                  <a:pt x="10259" y="15010"/>
                  <a:pt x="10259" y="15010"/>
                </a:cubicBezTo>
                <a:cubicBezTo>
                  <a:pt x="10259" y="15010"/>
                  <a:pt x="10261" y="15006"/>
                  <a:pt x="10264" y="15003"/>
                </a:cubicBezTo>
                <a:cubicBezTo>
                  <a:pt x="10267" y="14999"/>
                  <a:pt x="10271" y="14995"/>
                  <a:pt x="10275" y="14995"/>
                </a:cubicBezTo>
                <a:lnTo>
                  <a:pt x="10284" y="14995"/>
                </a:lnTo>
                <a:cubicBezTo>
                  <a:pt x="10289" y="14995"/>
                  <a:pt x="10291" y="14984"/>
                  <a:pt x="10292" y="14973"/>
                </a:cubicBezTo>
                <a:cubicBezTo>
                  <a:pt x="10293" y="14962"/>
                  <a:pt x="10293" y="14951"/>
                  <a:pt x="10293" y="14951"/>
                </a:cubicBezTo>
                <a:cubicBezTo>
                  <a:pt x="10301" y="14951"/>
                  <a:pt x="10306" y="14951"/>
                  <a:pt x="10308" y="14951"/>
                </a:cubicBezTo>
                <a:cubicBezTo>
                  <a:pt x="10310" y="14951"/>
                  <a:pt x="10310" y="14951"/>
                  <a:pt x="10310" y="14951"/>
                </a:cubicBezTo>
                <a:lnTo>
                  <a:pt x="10319" y="14937"/>
                </a:lnTo>
                <a:cubicBezTo>
                  <a:pt x="10319" y="14929"/>
                  <a:pt x="10319" y="14922"/>
                  <a:pt x="10319" y="14916"/>
                </a:cubicBezTo>
                <a:cubicBezTo>
                  <a:pt x="10319" y="14911"/>
                  <a:pt x="10319" y="14907"/>
                  <a:pt x="10319" y="14907"/>
                </a:cubicBezTo>
                <a:cubicBezTo>
                  <a:pt x="10319" y="14907"/>
                  <a:pt x="10327" y="14877"/>
                  <a:pt x="10328" y="14863"/>
                </a:cubicBezTo>
                <a:cubicBezTo>
                  <a:pt x="10328" y="14861"/>
                  <a:pt x="10327" y="14861"/>
                  <a:pt x="10327" y="14860"/>
                </a:cubicBezTo>
                <a:close/>
                <a:moveTo>
                  <a:pt x="12047" y="14966"/>
                </a:moveTo>
                <a:cubicBezTo>
                  <a:pt x="12051" y="14994"/>
                  <a:pt x="12054" y="15008"/>
                  <a:pt x="12055" y="15016"/>
                </a:cubicBezTo>
                <a:cubicBezTo>
                  <a:pt x="12056" y="15023"/>
                  <a:pt x="12056" y="15024"/>
                  <a:pt x="12056" y="15024"/>
                </a:cubicBezTo>
                <a:cubicBezTo>
                  <a:pt x="12060" y="15046"/>
                  <a:pt x="12063" y="15056"/>
                  <a:pt x="12064" y="15062"/>
                </a:cubicBezTo>
                <a:cubicBezTo>
                  <a:pt x="12065" y="15067"/>
                  <a:pt x="12065" y="15067"/>
                  <a:pt x="12065" y="15067"/>
                </a:cubicBezTo>
                <a:cubicBezTo>
                  <a:pt x="12065" y="15066"/>
                  <a:pt x="12065" y="15066"/>
                  <a:pt x="12066" y="15065"/>
                </a:cubicBezTo>
                <a:lnTo>
                  <a:pt x="12066" y="15065"/>
                </a:lnTo>
                <a:lnTo>
                  <a:pt x="12066" y="15064"/>
                </a:lnTo>
                <a:cubicBezTo>
                  <a:pt x="12066" y="15064"/>
                  <a:pt x="12066" y="15063"/>
                  <a:pt x="12066" y="15062"/>
                </a:cubicBezTo>
                <a:cubicBezTo>
                  <a:pt x="12063" y="15048"/>
                  <a:pt x="12061" y="15039"/>
                  <a:pt x="12060" y="15033"/>
                </a:cubicBezTo>
                <a:cubicBezTo>
                  <a:pt x="12059" y="15027"/>
                  <a:pt x="12059" y="15025"/>
                  <a:pt x="12059" y="15025"/>
                </a:cubicBezTo>
                <a:cubicBezTo>
                  <a:pt x="12055" y="14996"/>
                  <a:pt x="12052" y="14981"/>
                  <a:pt x="12051" y="14973"/>
                </a:cubicBezTo>
                <a:cubicBezTo>
                  <a:pt x="12050" y="14966"/>
                  <a:pt x="12050" y="14966"/>
                  <a:pt x="12050" y="14966"/>
                </a:cubicBezTo>
                <a:cubicBezTo>
                  <a:pt x="12049" y="14966"/>
                  <a:pt x="12049" y="14966"/>
                  <a:pt x="12049" y="14966"/>
                </a:cubicBezTo>
                <a:cubicBezTo>
                  <a:pt x="12049" y="14966"/>
                  <a:pt x="12049" y="14966"/>
                  <a:pt x="12047" y="14966"/>
                </a:cubicBezTo>
                <a:close/>
                <a:moveTo>
                  <a:pt x="19388" y="16299"/>
                </a:moveTo>
                <a:cubicBezTo>
                  <a:pt x="19400" y="16327"/>
                  <a:pt x="19420" y="16339"/>
                  <a:pt x="19439" y="16328"/>
                </a:cubicBezTo>
                <a:cubicBezTo>
                  <a:pt x="19448" y="16335"/>
                  <a:pt x="19465" y="16332"/>
                  <a:pt x="19482" y="16324"/>
                </a:cubicBezTo>
                <a:cubicBezTo>
                  <a:pt x="19499" y="16317"/>
                  <a:pt x="19517" y="16306"/>
                  <a:pt x="19525" y="16299"/>
                </a:cubicBezTo>
                <a:cubicBezTo>
                  <a:pt x="19544" y="16291"/>
                  <a:pt x="19558" y="16265"/>
                  <a:pt x="19561" y="16232"/>
                </a:cubicBezTo>
                <a:cubicBezTo>
                  <a:pt x="19584" y="16027"/>
                  <a:pt x="19317" y="16131"/>
                  <a:pt x="19388" y="16299"/>
                </a:cubicBezTo>
                <a:close/>
                <a:moveTo>
                  <a:pt x="9837" y="15036"/>
                </a:moveTo>
                <a:cubicBezTo>
                  <a:pt x="9837" y="15043"/>
                  <a:pt x="9836" y="15048"/>
                  <a:pt x="9836" y="15052"/>
                </a:cubicBezTo>
                <a:cubicBezTo>
                  <a:pt x="9835" y="15057"/>
                  <a:pt x="9834" y="15059"/>
                  <a:pt x="9833" y="15061"/>
                </a:cubicBezTo>
                <a:cubicBezTo>
                  <a:pt x="9834" y="15060"/>
                  <a:pt x="9835" y="15057"/>
                  <a:pt x="9836" y="15053"/>
                </a:cubicBezTo>
                <a:cubicBezTo>
                  <a:pt x="9837" y="15049"/>
                  <a:pt x="9837" y="15044"/>
                  <a:pt x="9837" y="15036"/>
                </a:cubicBezTo>
                <a:lnTo>
                  <a:pt x="9837" y="15036"/>
                </a:lnTo>
                <a:lnTo>
                  <a:pt x="9837" y="15036"/>
                </a:lnTo>
                <a:close/>
                <a:moveTo>
                  <a:pt x="9828" y="15065"/>
                </a:moveTo>
                <a:cubicBezTo>
                  <a:pt x="9821" y="15084"/>
                  <a:pt x="9818" y="15093"/>
                  <a:pt x="9816" y="15098"/>
                </a:cubicBezTo>
                <a:cubicBezTo>
                  <a:pt x="9814" y="15102"/>
                  <a:pt x="9814" y="15102"/>
                  <a:pt x="9814" y="15103"/>
                </a:cubicBezTo>
                <a:cubicBezTo>
                  <a:pt x="9815" y="15100"/>
                  <a:pt x="9817" y="15096"/>
                  <a:pt x="9819" y="15090"/>
                </a:cubicBezTo>
                <a:cubicBezTo>
                  <a:pt x="9822" y="15084"/>
                  <a:pt x="9825" y="15076"/>
                  <a:pt x="9829" y="15065"/>
                </a:cubicBezTo>
                <a:lnTo>
                  <a:pt x="9828" y="15065"/>
                </a:lnTo>
                <a:close/>
                <a:moveTo>
                  <a:pt x="9812" y="15108"/>
                </a:moveTo>
                <a:lnTo>
                  <a:pt x="9812" y="15110"/>
                </a:lnTo>
                <a:cubicBezTo>
                  <a:pt x="9812" y="15132"/>
                  <a:pt x="9812" y="15142"/>
                  <a:pt x="9812" y="15148"/>
                </a:cubicBezTo>
                <a:cubicBezTo>
                  <a:pt x="9812" y="15153"/>
                  <a:pt x="9812" y="15153"/>
                  <a:pt x="9812" y="15153"/>
                </a:cubicBezTo>
                <a:cubicBezTo>
                  <a:pt x="9812" y="15153"/>
                  <a:pt x="9812" y="15154"/>
                  <a:pt x="9812" y="15155"/>
                </a:cubicBezTo>
                <a:cubicBezTo>
                  <a:pt x="9812" y="15157"/>
                  <a:pt x="9812" y="15158"/>
                  <a:pt x="9812" y="15160"/>
                </a:cubicBezTo>
                <a:cubicBezTo>
                  <a:pt x="9813" y="15158"/>
                  <a:pt x="9813" y="15156"/>
                  <a:pt x="9813" y="15155"/>
                </a:cubicBezTo>
                <a:cubicBezTo>
                  <a:pt x="9813" y="15154"/>
                  <a:pt x="9812" y="15153"/>
                  <a:pt x="9812" y="15153"/>
                </a:cubicBezTo>
                <a:cubicBezTo>
                  <a:pt x="9812" y="15153"/>
                  <a:pt x="9812" y="15153"/>
                  <a:pt x="9812" y="15147"/>
                </a:cubicBezTo>
                <a:cubicBezTo>
                  <a:pt x="9812" y="15141"/>
                  <a:pt x="9812" y="15131"/>
                  <a:pt x="9812" y="15108"/>
                </a:cubicBezTo>
                <a:close/>
                <a:moveTo>
                  <a:pt x="9760" y="15168"/>
                </a:moveTo>
                <a:cubicBezTo>
                  <a:pt x="9760" y="15168"/>
                  <a:pt x="9760" y="15170"/>
                  <a:pt x="9761" y="15171"/>
                </a:cubicBezTo>
                <a:cubicBezTo>
                  <a:pt x="9762" y="15173"/>
                  <a:pt x="9763" y="15175"/>
                  <a:pt x="9764" y="15177"/>
                </a:cubicBezTo>
                <a:cubicBezTo>
                  <a:pt x="9763" y="15175"/>
                  <a:pt x="9763" y="15173"/>
                  <a:pt x="9762" y="15171"/>
                </a:cubicBezTo>
                <a:cubicBezTo>
                  <a:pt x="9762" y="15170"/>
                  <a:pt x="9761" y="15169"/>
                  <a:pt x="9761" y="15168"/>
                </a:cubicBezTo>
                <a:lnTo>
                  <a:pt x="9760" y="15168"/>
                </a:lnTo>
                <a:close/>
                <a:moveTo>
                  <a:pt x="19817" y="16240"/>
                </a:moveTo>
                <a:cubicBezTo>
                  <a:pt x="19817" y="16240"/>
                  <a:pt x="19817" y="16240"/>
                  <a:pt x="19810" y="16258"/>
                </a:cubicBezTo>
                <a:cubicBezTo>
                  <a:pt x="19804" y="16277"/>
                  <a:pt x="19791" y="16314"/>
                  <a:pt x="19765" y="16387"/>
                </a:cubicBezTo>
                <a:cubicBezTo>
                  <a:pt x="19765" y="16387"/>
                  <a:pt x="19720" y="16413"/>
                  <a:pt x="19673" y="16441"/>
                </a:cubicBezTo>
                <a:cubicBezTo>
                  <a:pt x="19626" y="16468"/>
                  <a:pt x="19576" y="16497"/>
                  <a:pt x="19568" y="16505"/>
                </a:cubicBezTo>
                <a:cubicBezTo>
                  <a:pt x="19555" y="16505"/>
                  <a:pt x="19546" y="16512"/>
                  <a:pt x="19541" y="16520"/>
                </a:cubicBezTo>
                <a:cubicBezTo>
                  <a:pt x="19536" y="16527"/>
                  <a:pt x="19534" y="16534"/>
                  <a:pt x="19534" y="16534"/>
                </a:cubicBezTo>
                <a:cubicBezTo>
                  <a:pt x="19534" y="16534"/>
                  <a:pt x="19533" y="16534"/>
                  <a:pt x="19535" y="16553"/>
                </a:cubicBezTo>
                <a:cubicBezTo>
                  <a:pt x="19536" y="16571"/>
                  <a:pt x="19538" y="16608"/>
                  <a:pt x="19542" y="16682"/>
                </a:cubicBezTo>
                <a:cubicBezTo>
                  <a:pt x="19542" y="16682"/>
                  <a:pt x="19542" y="16681"/>
                  <a:pt x="19529" y="16688"/>
                </a:cubicBezTo>
                <a:cubicBezTo>
                  <a:pt x="19516" y="16696"/>
                  <a:pt x="19491" y="16711"/>
                  <a:pt x="19439" y="16740"/>
                </a:cubicBezTo>
                <a:cubicBezTo>
                  <a:pt x="19439" y="16740"/>
                  <a:pt x="19439" y="16740"/>
                  <a:pt x="19434" y="16747"/>
                </a:cubicBezTo>
                <a:cubicBezTo>
                  <a:pt x="19428" y="16755"/>
                  <a:pt x="19417" y="16770"/>
                  <a:pt x="19396" y="16799"/>
                </a:cubicBezTo>
                <a:cubicBezTo>
                  <a:pt x="19396" y="16799"/>
                  <a:pt x="19387" y="16825"/>
                  <a:pt x="19375" y="16854"/>
                </a:cubicBezTo>
                <a:cubicBezTo>
                  <a:pt x="19362" y="16883"/>
                  <a:pt x="19345" y="16916"/>
                  <a:pt x="19328" y="16930"/>
                </a:cubicBezTo>
                <a:cubicBezTo>
                  <a:pt x="19310" y="16938"/>
                  <a:pt x="19293" y="16945"/>
                  <a:pt x="19277" y="16953"/>
                </a:cubicBezTo>
                <a:cubicBezTo>
                  <a:pt x="19261" y="16960"/>
                  <a:pt x="19246" y="16968"/>
                  <a:pt x="19233" y="16975"/>
                </a:cubicBezTo>
                <a:cubicBezTo>
                  <a:pt x="19220" y="16990"/>
                  <a:pt x="19216" y="17019"/>
                  <a:pt x="19215" y="17045"/>
                </a:cubicBezTo>
                <a:cubicBezTo>
                  <a:pt x="19214" y="17071"/>
                  <a:pt x="19216" y="17093"/>
                  <a:pt x="19216" y="17093"/>
                </a:cubicBezTo>
                <a:cubicBezTo>
                  <a:pt x="19216" y="17093"/>
                  <a:pt x="19209" y="17104"/>
                  <a:pt x="19200" y="17117"/>
                </a:cubicBezTo>
                <a:cubicBezTo>
                  <a:pt x="19190" y="17130"/>
                  <a:pt x="19178" y="17145"/>
                  <a:pt x="19165" y="17152"/>
                </a:cubicBezTo>
                <a:cubicBezTo>
                  <a:pt x="19156" y="17167"/>
                  <a:pt x="19150" y="17196"/>
                  <a:pt x="19145" y="17222"/>
                </a:cubicBezTo>
                <a:cubicBezTo>
                  <a:pt x="19141" y="17247"/>
                  <a:pt x="19139" y="17270"/>
                  <a:pt x="19139" y="17270"/>
                </a:cubicBezTo>
                <a:cubicBezTo>
                  <a:pt x="19139" y="17270"/>
                  <a:pt x="19130" y="17273"/>
                  <a:pt x="19115" y="17277"/>
                </a:cubicBezTo>
                <a:cubicBezTo>
                  <a:pt x="19100" y="17281"/>
                  <a:pt x="19079" y="17285"/>
                  <a:pt x="19053" y="17285"/>
                </a:cubicBezTo>
                <a:cubicBezTo>
                  <a:pt x="19031" y="17292"/>
                  <a:pt x="19029" y="17281"/>
                  <a:pt x="19033" y="17268"/>
                </a:cubicBezTo>
                <a:cubicBezTo>
                  <a:pt x="19036" y="17255"/>
                  <a:pt x="19044" y="17240"/>
                  <a:pt x="19044" y="17240"/>
                </a:cubicBezTo>
                <a:cubicBezTo>
                  <a:pt x="19044" y="17240"/>
                  <a:pt x="19036" y="17218"/>
                  <a:pt x="19025" y="17190"/>
                </a:cubicBezTo>
                <a:cubicBezTo>
                  <a:pt x="19015" y="17162"/>
                  <a:pt x="19002" y="17129"/>
                  <a:pt x="18993" y="17107"/>
                </a:cubicBezTo>
                <a:cubicBezTo>
                  <a:pt x="18989" y="17092"/>
                  <a:pt x="18983" y="17074"/>
                  <a:pt x="18974" y="17046"/>
                </a:cubicBezTo>
                <a:cubicBezTo>
                  <a:pt x="18966" y="17019"/>
                  <a:pt x="18955" y="16982"/>
                  <a:pt x="18942" y="16930"/>
                </a:cubicBezTo>
                <a:cubicBezTo>
                  <a:pt x="18933" y="16886"/>
                  <a:pt x="18923" y="16861"/>
                  <a:pt x="18914" y="16846"/>
                </a:cubicBezTo>
                <a:cubicBezTo>
                  <a:pt x="18905" y="16832"/>
                  <a:pt x="18899" y="16828"/>
                  <a:pt x="18899" y="16828"/>
                </a:cubicBezTo>
                <a:cubicBezTo>
                  <a:pt x="18899" y="16828"/>
                  <a:pt x="18899" y="16828"/>
                  <a:pt x="18881" y="16826"/>
                </a:cubicBezTo>
                <a:cubicBezTo>
                  <a:pt x="18862" y="16824"/>
                  <a:pt x="18826" y="16820"/>
                  <a:pt x="18753" y="16813"/>
                </a:cubicBezTo>
                <a:cubicBezTo>
                  <a:pt x="18753" y="16813"/>
                  <a:pt x="18624" y="16843"/>
                  <a:pt x="18607" y="16828"/>
                </a:cubicBezTo>
                <a:cubicBezTo>
                  <a:pt x="18590" y="16814"/>
                  <a:pt x="18624" y="16711"/>
                  <a:pt x="18624" y="16711"/>
                </a:cubicBezTo>
                <a:cubicBezTo>
                  <a:pt x="18624" y="16711"/>
                  <a:pt x="18624" y="16711"/>
                  <a:pt x="18639" y="16687"/>
                </a:cubicBezTo>
                <a:cubicBezTo>
                  <a:pt x="18655" y="16662"/>
                  <a:pt x="18685" y="16615"/>
                  <a:pt x="18745" y="16519"/>
                </a:cubicBezTo>
                <a:cubicBezTo>
                  <a:pt x="18745" y="16519"/>
                  <a:pt x="18744" y="16519"/>
                  <a:pt x="18754" y="16503"/>
                </a:cubicBezTo>
                <a:cubicBezTo>
                  <a:pt x="18764" y="16487"/>
                  <a:pt x="18783" y="16453"/>
                  <a:pt x="18822" y="16387"/>
                </a:cubicBezTo>
                <a:cubicBezTo>
                  <a:pt x="18822" y="16387"/>
                  <a:pt x="18822" y="16387"/>
                  <a:pt x="18829" y="16370"/>
                </a:cubicBezTo>
                <a:cubicBezTo>
                  <a:pt x="18836" y="16354"/>
                  <a:pt x="18851" y="16320"/>
                  <a:pt x="18881" y="16254"/>
                </a:cubicBezTo>
                <a:cubicBezTo>
                  <a:pt x="18881" y="16248"/>
                  <a:pt x="18880" y="16243"/>
                  <a:pt x="18879" y="16237"/>
                </a:cubicBezTo>
                <a:cubicBezTo>
                  <a:pt x="18838" y="15961"/>
                  <a:pt x="18621" y="15942"/>
                  <a:pt x="18565" y="16209"/>
                </a:cubicBezTo>
                <a:cubicBezTo>
                  <a:pt x="18556" y="16209"/>
                  <a:pt x="18526" y="16228"/>
                  <a:pt x="18493" y="16250"/>
                </a:cubicBezTo>
                <a:cubicBezTo>
                  <a:pt x="18459" y="16273"/>
                  <a:pt x="18423" y="16298"/>
                  <a:pt x="18401" y="16313"/>
                </a:cubicBezTo>
                <a:cubicBezTo>
                  <a:pt x="18376" y="16328"/>
                  <a:pt x="18363" y="16302"/>
                  <a:pt x="18356" y="16272"/>
                </a:cubicBezTo>
                <a:cubicBezTo>
                  <a:pt x="18350" y="16243"/>
                  <a:pt x="18350" y="16209"/>
                  <a:pt x="18350" y="16209"/>
                </a:cubicBezTo>
                <a:cubicBezTo>
                  <a:pt x="18345" y="16207"/>
                  <a:pt x="18341" y="16206"/>
                  <a:pt x="18337" y="16204"/>
                </a:cubicBezTo>
                <a:cubicBezTo>
                  <a:pt x="18192" y="16155"/>
                  <a:pt x="18046" y="16284"/>
                  <a:pt x="17981" y="16519"/>
                </a:cubicBezTo>
                <a:cubicBezTo>
                  <a:pt x="17981" y="16519"/>
                  <a:pt x="17981" y="16519"/>
                  <a:pt x="17973" y="16547"/>
                </a:cubicBezTo>
                <a:cubicBezTo>
                  <a:pt x="17964" y="16574"/>
                  <a:pt x="17947" y="16630"/>
                  <a:pt x="17912" y="16740"/>
                </a:cubicBezTo>
                <a:cubicBezTo>
                  <a:pt x="17912" y="16740"/>
                  <a:pt x="17891" y="16751"/>
                  <a:pt x="17867" y="16769"/>
                </a:cubicBezTo>
                <a:cubicBezTo>
                  <a:pt x="17844" y="16788"/>
                  <a:pt x="17818" y="16813"/>
                  <a:pt x="17809" y="16843"/>
                </a:cubicBezTo>
                <a:cubicBezTo>
                  <a:pt x="17797" y="16872"/>
                  <a:pt x="17779" y="16912"/>
                  <a:pt x="17763" y="16951"/>
                </a:cubicBezTo>
                <a:cubicBezTo>
                  <a:pt x="17747" y="16990"/>
                  <a:pt x="17732" y="17026"/>
                  <a:pt x="17724" y="17048"/>
                </a:cubicBezTo>
                <a:cubicBezTo>
                  <a:pt x="17715" y="17063"/>
                  <a:pt x="17735" y="17108"/>
                  <a:pt x="17757" y="17159"/>
                </a:cubicBezTo>
                <a:cubicBezTo>
                  <a:pt x="17780" y="17211"/>
                  <a:pt x="17805" y="17270"/>
                  <a:pt x="17809" y="17314"/>
                </a:cubicBezTo>
                <a:cubicBezTo>
                  <a:pt x="17807" y="17314"/>
                  <a:pt x="17796" y="17310"/>
                  <a:pt x="17782" y="17304"/>
                </a:cubicBezTo>
                <a:cubicBezTo>
                  <a:pt x="17769" y="17299"/>
                  <a:pt x="17752" y="17291"/>
                  <a:pt x="17736" y="17285"/>
                </a:cubicBezTo>
                <a:cubicBezTo>
                  <a:pt x="17738" y="17286"/>
                  <a:pt x="17738" y="17286"/>
                  <a:pt x="17738" y="17286"/>
                </a:cubicBezTo>
                <a:cubicBezTo>
                  <a:pt x="17738" y="17287"/>
                  <a:pt x="17739" y="17287"/>
                  <a:pt x="17742" y="17289"/>
                </a:cubicBezTo>
                <a:cubicBezTo>
                  <a:pt x="17742" y="17289"/>
                  <a:pt x="17741" y="17289"/>
                  <a:pt x="17743" y="17291"/>
                </a:cubicBezTo>
                <a:cubicBezTo>
                  <a:pt x="17745" y="17292"/>
                  <a:pt x="17750" y="17296"/>
                  <a:pt x="17758" y="17304"/>
                </a:cubicBezTo>
                <a:cubicBezTo>
                  <a:pt x="17758" y="17304"/>
                  <a:pt x="17758" y="17304"/>
                  <a:pt x="17761" y="17304"/>
                </a:cubicBezTo>
                <a:cubicBezTo>
                  <a:pt x="17763" y="17304"/>
                  <a:pt x="17767" y="17304"/>
                  <a:pt x="17776" y="17304"/>
                </a:cubicBezTo>
                <a:cubicBezTo>
                  <a:pt x="17776" y="17304"/>
                  <a:pt x="17776" y="17304"/>
                  <a:pt x="17778" y="17306"/>
                </a:cubicBezTo>
                <a:cubicBezTo>
                  <a:pt x="17780" y="17308"/>
                  <a:pt x="17784" y="17311"/>
                  <a:pt x="17793" y="17319"/>
                </a:cubicBezTo>
                <a:cubicBezTo>
                  <a:pt x="17793" y="17319"/>
                  <a:pt x="17793" y="17319"/>
                  <a:pt x="17801" y="17319"/>
                </a:cubicBezTo>
                <a:cubicBezTo>
                  <a:pt x="17801" y="17319"/>
                  <a:pt x="17802" y="17319"/>
                  <a:pt x="17810" y="17319"/>
                </a:cubicBezTo>
                <a:cubicBezTo>
                  <a:pt x="17810" y="17319"/>
                  <a:pt x="17810" y="17319"/>
                  <a:pt x="17816" y="17370"/>
                </a:cubicBezTo>
                <a:cubicBezTo>
                  <a:pt x="17823" y="17422"/>
                  <a:pt x="17835" y="17525"/>
                  <a:pt x="17861" y="17731"/>
                </a:cubicBezTo>
                <a:cubicBezTo>
                  <a:pt x="17853" y="17767"/>
                  <a:pt x="17819" y="17771"/>
                  <a:pt x="17781" y="17780"/>
                </a:cubicBezTo>
                <a:cubicBezTo>
                  <a:pt x="17743" y="17789"/>
                  <a:pt x="17703" y="17804"/>
                  <a:pt x="17681" y="17863"/>
                </a:cubicBezTo>
                <a:cubicBezTo>
                  <a:pt x="17630" y="17980"/>
                  <a:pt x="17647" y="18010"/>
                  <a:pt x="17647" y="18025"/>
                </a:cubicBezTo>
                <a:cubicBezTo>
                  <a:pt x="17647" y="18128"/>
                  <a:pt x="17613" y="18246"/>
                  <a:pt x="17621" y="18363"/>
                </a:cubicBezTo>
                <a:cubicBezTo>
                  <a:pt x="17626" y="18415"/>
                  <a:pt x="17639" y="18473"/>
                  <a:pt x="17649" y="18528"/>
                </a:cubicBezTo>
                <a:cubicBezTo>
                  <a:pt x="17660" y="18583"/>
                  <a:pt x="17668" y="18635"/>
                  <a:pt x="17664" y="18672"/>
                </a:cubicBezTo>
                <a:cubicBezTo>
                  <a:pt x="17662" y="18691"/>
                  <a:pt x="17658" y="18708"/>
                  <a:pt x="17651" y="18721"/>
                </a:cubicBezTo>
                <a:cubicBezTo>
                  <a:pt x="17645" y="18734"/>
                  <a:pt x="17636" y="18744"/>
                  <a:pt x="17626" y="18752"/>
                </a:cubicBezTo>
                <a:cubicBezTo>
                  <a:pt x="17628" y="18750"/>
                  <a:pt x="17631" y="18750"/>
                  <a:pt x="17634" y="18749"/>
                </a:cubicBezTo>
                <a:cubicBezTo>
                  <a:pt x="17636" y="18749"/>
                  <a:pt x="17639" y="18748"/>
                  <a:pt x="17641" y="18746"/>
                </a:cubicBezTo>
                <a:cubicBezTo>
                  <a:pt x="17645" y="18746"/>
                  <a:pt x="17647" y="18753"/>
                  <a:pt x="17649" y="18762"/>
                </a:cubicBezTo>
                <a:cubicBezTo>
                  <a:pt x="17651" y="18771"/>
                  <a:pt x="17653" y="18782"/>
                  <a:pt x="17657" y="18789"/>
                </a:cubicBezTo>
                <a:cubicBezTo>
                  <a:pt x="17662" y="18804"/>
                  <a:pt x="17666" y="18826"/>
                  <a:pt x="17669" y="18845"/>
                </a:cubicBezTo>
                <a:cubicBezTo>
                  <a:pt x="17672" y="18863"/>
                  <a:pt x="17674" y="18877"/>
                  <a:pt x="17674" y="18877"/>
                </a:cubicBezTo>
                <a:cubicBezTo>
                  <a:pt x="17670" y="18914"/>
                  <a:pt x="17668" y="18933"/>
                  <a:pt x="17667" y="18942"/>
                </a:cubicBezTo>
                <a:cubicBezTo>
                  <a:pt x="17666" y="18952"/>
                  <a:pt x="17666" y="18952"/>
                  <a:pt x="17666" y="18952"/>
                </a:cubicBezTo>
                <a:cubicBezTo>
                  <a:pt x="17662" y="18959"/>
                  <a:pt x="17659" y="18963"/>
                  <a:pt x="17658" y="18965"/>
                </a:cubicBezTo>
                <a:cubicBezTo>
                  <a:pt x="17657" y="18966"/>
                  <a:pt x="17657" y="18966"/>
                  <a:pt x="17657" y="18966"/>
                </a:cubicBezTo>
                <a:cubicBezTo>
                  <a:pt x="17636" y="18988"/>
                  <a:pt x="17625" y="18999"/>
                  <a:pt x="17620" y="19005"/>
                </a:cubicBezTo>
                <a:cubicBezTo>
                  <a:pt x="17615" y="19011"/>
                  <a:pt x="17615" y="19011"/>
                  <a:pt x="17615" y="19011"/>
                </a:cubicBezTo>
                <a:cubicBezTo>
                  <a:pt x="17615" y="19011"/>
                  <a:pt x="17610" y="19010"/>
                  <a:pt x="17605" y="19012"/>
                </a:cubicBezTo>
                <a:cubicBezTo>
                  <a:pt x="17599" y="19014"/>
                  <a:pt x="17593" y="19018"/>
                  <a:pt x="17589" y="19025"/>
                </a:cubicBezTo>
                <a:cubicBezTo>
                  <a:pt x="17584" y="19025"/>
                  <a:pt x="17578" y="19029"/>
                  <a:pt x="17573" y="19032"/>
                </a:cubicBezTo>
                <a:cubicBezTo>
                  <a:pt x="17568" y="19036"/>
                  <a:pt x="17563" y="19040"/>
                  <a:pt x="17563" y="19040"/>
                </a:cubicBezTo>
                <a:cubicBezTo>
                  <a:pt x="17563" y="19040"/>
                  <a:pt x="17559" y="19047"/>
                  <a:pt x="17555" y="19056"/>
                </a:cubicBezTo>
                <a:cubicBezTo>
                  <a:pt x="17551" y="19065"/>
                  <a:pt x="17546" y="19076"/>
                  <a:pt x="17546" y="19083"/>
                </a:cubicBezTo>
                <a:cubicBezTo>
                  <a:pt x="17542" y="19098"/>
                  <a:pt x="17538" y="19117"/>
                  <a:pt x="17535" y="19131"/>
                </a:cubicBezTo>
                <a:cubicBezTo>
                  <a:pt x="17531" y="19146"/>
                  <a:pt x="17529" y="19158"/>
                  <a:pt x="17529" y="19158"/>
                </a:cubicBezTo>
                <a:cubicBezTo>
                  <a:pt x="17520" y="19194"/>
                  <a:pt x="17516" y="19213"/>
                  <a:pt x="17514" y="19222"/>
                </a:cubicBezTo>
                <a:cubicBezTo>
                  <a:pt x="17512" y="19231"/>
                  <a:pt x="17512" y="19230"/>
                  <a:pt x="17512" y="19230"/>
                </a:cubicBezTo>
                <a:cubicBezTo>
                  <a:pt x="17512" y="19282"/>
                  <a:pt x="17512" y="19308"/>
                  <a:pt x="17512" y="19321"/>
                </a:cubicBezTo>
                <a:cubicBezTo>
                  <a:pt x="17512" y="19333"/>
                  <a:pt x="17512" y="19333"/>
                  <a:pt x="17512" y="19333"/>
                </a:cubicBezTo>
                <a:cubicBezTo>
                  <a:pt x="17520" y="19392"/>
                  <a:pt x="17525" y="19421"/>
                  <a:pt x="17527" y="19436"/>
                </a:cubicBezTo>
                <a:cubicBezTo>
                  <a:pt x="17529" y="19450"/>
                  <a:pt x="17529" y="19451"/>
                  <a:pt x="17529" y="19451"/>
                </a:cubicBezTo>
                <a:cubicBezTo>
                  <a:pt x="17537" y="19517"/>
                  <a:pt x="17542" y="19549"/>
                  <a:pt x="17544" y="19566"/>
                </a:cubicBezTo>
                <a:cubicBezTo>
                  <a:pt x="17546" y="19582"/>
                  <a:pt x="17546" y="19583"/>
                  <a:pt x="17546" y="19583"/>
                </a:cubicBezTo>
                <a:cubicBezTo>
                  <a:pt x="17546" y="19583"/>
                  <a:pt x="17540" y="19594"/>
                  <a:pt x="17532" y="19605"/>
                </a:cubicBezTo>
                <a:cubicBezTo>
                  <a:pt x="17525" y="19616"/>
                  <a:pt x="17516" y="19627"/>
                  <a:pt x="17512" y="19627"/>
                </a:cubicBezTo>
                <a:lnTo>
                  <a:pt x="17503" y="19641"/>
                </a:lnTo>
                <a:cubicBezTo>
                  <a:pt x="17503" y="19656"/>
                  <a:pt x="17503" y="19663"/>
                  <a:pt x="17503" y="19667"/>
                </a:cubicBezTo>
                <a:cubicBezTo>
                  <a:pt x="17503" y="19671"/>
                  <a:pt x="17503" y="19671"/>
                  <a:pt x="17503" y="19671"/>
                </a:cubicBezTo>
                <a:cubicBezTo>
                  <a:pt x="17499" y="19693"/>
                  <a:pt x="17497" y="19704"/>
                  <a:pt x="17496" y="19709"/>
                </a:cubicBezTo>
                <a:cubicBezTo>
                  <a:pt x="17494" y="19715"/>
                  <a:pt x="17494" y="19715"/>
                  <a:pt x="17494" y="19715"/>
                </a:cubicBezTo>
                <a:cubicBezTo>
                  <a:pt x="17490" y="19730"/>
                  <a:pt x="17488" y="19737"/>
                  <a:pt x="17487" y="19741"/>
                </a:cubicBezTo>
                <a:cubicBezTo>
                  <a:pt x="17486" y="19745"/>
                  <a:pt x="17486" y="19745"/>
                  <a:pt x="17486" y="19745"/>
                </a:cubicBezTo>
                <a:cubicBezTo>
                  <a:pt x="17486" y="19745"/>
                  <a:pt x="17484" y="19752"/>
                  <a:pt x="17481" y="19759"/>
                </a:cubicBezTo>
                <a:cubicBezTo>
                  <a:pt x="17478" y="19767"/>
                  <a:pt x="17473" y="19774"/>
                  <a:pt x="17469" y="19774"/>
                </a:cubicBezTo>
                <a:cubicBezTo>
                  <a:pt x="17463" y="19780"/>
                  <a:pt x="17457" y="19790"/>
                  <a:pt x="17453" y="19802"/>
                </a:cubicBezTo>
                <a:cubicBezTo>
                  <a:pt x="17448" y="19819"/>
                  <a:pt x="17448" y="19834"/>
                  <a:pt x="17451" y="19843"/>
                </a:cubicBezTo>
                <a:cubicBezTo>
                  <a:pt x="17452" y="19847"/>
                  <a:pt x="17452" y="19847"/>
                  <a:pt x="17452" y="19847"/>
                </a:cubicBezTo>
                <a:cubicBezTo>
                  <a:pt x="17499" y="19862"/>
                  <a:pt x="17523" y="19869"/>
                  <a:pt x="17535" y="19872"/>
                </a:cubicBezTo>
                <a:cubicBezTo>
                  <a:pt x="17546" y="19876"/>
                  <a:pt x="17546" y="19876"/>
                  <a:pt x="17546" y="19876"/>
                </a:cubicBezTo>
                <a:cubicBezTo>
                  <a:pt x="17546" y="19891"/>
                  <a:pt x="17546" y="19899"/>
                  <a:pt x="17546" y="19902"/>
                </a:cubicBezTo>
                <a:cubicBezTo>
                  <a:pt x="17546" y="19906"/>
                  <a:pt x="17546" y="19906"/>
                  <a:pt x="17546" y="19906"/>
                </a:cubicBezTo>
                <a:cubicBezTo>
                  <a:pt x="17568" y="19943"/>
                  <a:pt x="17578" y="19960"/>
                  <a:pt x="17583" y="19970"/>
                </a:cubicBezTo>
                <a:cubicBezTo>
                  <a:pt x="17589" y="19979"/>
                  <a:pt x="17589" y="19979"/>
                  <a:pt x="17589" y="19979"/>
                </a:cubicBezTo>
                <a:cubicBezTo>
                  <a:pt x="17602" y="20016"/>
                  <a:pt x="17608" y="20034"/>
                  <a:pt x="17612" y="20044"/>
                </a:cubicBezTo>
                <a:cubicBezTo>
                  <a:pt x="17615" y="20053"/>
                  <a:pt x="17615" y="20053"/>
                  <a:pt x="17615" y="20053"/>
                </a:cubicBezTo>
                <a:cubicBezTo>
                  <a:pt x="17636" y="20068"/>
                  <a:pt x="17647" y="20075"/>
                  <a:pt x="17652" y="20078"/>
                </a:cubicBezTo>
                <a:cubicBezTo>
                  <a:pt x="17657" y="20082"/>
                  <a:pt x="17657" y="20082"/>
                  <a:pt x="17657" y="20082"/>
                </a:cubicBezTo>
                <a:cubicBezTo>
                  <a:pt x="17657" y="20082"/>
                  <a:pt x="17665" y="20093"/>
                  <a:pt x="17674" y="20104"/>
                </a:cubicBezTo>
                <a:cubicBezTo>
                  <a:pt x="17682" y="20115"/>
                  <a:pt x="17691" y="20125"/>
                  <a:pt x="17691" y="20126"/>
                </a:cubicBezTo>
                <a:cubicBezTo>
                  <a:pt x="17699" y="20262"/>
                  <a:pt x="17693" y="20295"/>
                  <a:pt x="17695" y="20306"/>
                </a:cubicBezTo>
                <a:cubicBezTo>
                  <a:pt x="17697" y="20318"/>
                  <a:pt x="17709" y="20308"/>
                  <a:pt x="17751" y="20359"/>
                </a:cubicBezTo>
                <a:cubicBezTo>
                  <a:pt x="17755" y="20366"/>
                  <a:pt x="17755" y="20373"/>
                  <a:pt x="17755" y="20381"/>
                </a:cubicBezTo>
                <a:cubicBezTo>
                  <a:pt x="17755" y="20388"/>
                  <a:pt x="17755" y="20396"/>
                  <a:pt x="17760" y="20403"/>
                </a:cubicBezTo>
                <a:cubicBezTo>
                  <a:pt x="17760" y="20418"/>
                  <a:pt x="17774" y="20437"/>
                  <a:pt x="17789" y="20451"/>
                </a:cubicBezTo>
                <a:cubicBezTo>
                  <a:pt x="17804" y="20466"/>
                  <a:pt x="17819" y="20477"/>
                  <a:pt x="17819" y="20477"/>
                </a:cubicBezTo>
                <a:cubicBezTo>
                  <a:pt x="17819" y="20477"/>
                  <a:pt x="17832" y="20477"/>
                  <a:pt x="17845" y="20479"/>
                </a:cubicBezTo>
                <a:cubicBezTo>
                  <a:pt x="17858" y="20481"/>
                  <a:pt x="17871" y="20484"/>
                  <a:pt x="17871" y="20492"/>
                </a:cubicBezTo>
                <a:cubicBezTo>
                  <a:pt x="17876" y="20499"/>
                  <a:pt x="17890" y="20514"/>
                  <a:pt x="17904" y="20526"/>
                </a:cubicBezTo>
                <a:cubicBezTo>
                  <a:pt x="17918" y="20539"/>
                  <a:pt x="17931" y="20551"/>
                  <a:pt x="17931" y="20551"/>
                </a:cubicBezTo>
                <a:cubicBezTo>
                  <a:pt x="17987" y="20529"/>
                  <a:pt x="18015" y="20517"/>
                  <a:pt x="18029" y="20512"/>
                </a:cubicBezTo>
                <a:cubicBezTo>
                  <a:pt x="18043" y="20506"/>
                  <a:pt x="18043" y="20506"/>
                  <a:pt x="18043" y="20506"/>
                </a:cubicBezTo>
                <a:cubicBezTo>
                  <a:pt x="18069" y="20550"/>
                  <a:pt x="18081" y="20572"/>
                  <a:pt x="18088" y="20583"/>
                </a:cubicBezTo>
                <a:cubicBezTo>
                  <a:pt x="18094" y="20594"/>
                  <a:pt x="18094" y="20594"/>
                  <a:pt x="18094" y="20594"/>
                </a:cubicBezTo>
                <a:cubicBezTo>
                  <a:pt x="18124" y="20580"/>
                  <a:pt x="18139" y="20572"/>
                  <a:pt x="18147" y="20568"/>
                </a:cubicBezTo>
                <a:cubicBezTo>
                  <a:pt x="18154" y="20564"/>
                  <a:pt x="18154" y="20564"/>
                  <a:pt x="18154" y="20564"/>
                </a:cubicBezTo>
                <a:cubicBezTo>
                  <a:pt x="18154" y="20564"/>
                  <a:pt x="18180" y="20580"/>
                  <a:pt x="18197" y="20594"/>
                </a:cubicBezTo>
                <a:cubicBezTo>
                  <a:pt x="18214" y="20609"/>
                  <a:pt x="18266" y="20595"/>
                  <a:pt x="18283" y="20580"/>
                </a:cubicBezTo>
                <a:cubicBezTo>
                  <a:pt x="18291" y="20580"/>
                  <a:pt x="18306" y="20569"/>
                  <a:pt x="18321" y="20559"/>
                </a:cubicBezTo>
                <a:cubicBezTo>
                  <a:pt x="18336" y="20550"/>
                  <a:pt x="18351" y="20543"/>
                  <a:pt x="18360" y="20551"/>
                </a:cubicBezTo>
                <a:cubicBezTo>
                  <a:pt x="18368" y="20551"/>
                  <a:pt x="18392" y="20543"/>
                  <a:pt x="18413" y="20536"/>
                </a:cubicBezTo>
                <a:cubicBezTo>
                  <a:pt x="18435" y="20528"/>
                  <a:pt x="18454" y="20521"/>
                  <a:pt x="18454" y="20521"/>
                </a:cubicBezTo>
                <a:cubicBezTo>
                  <a:pt x="18476" y="20491"/>
                  <a:pt x="18486" y="20477"/>
                  <a:pt x="18491" y="20470"/>
                </a:cubicBezTo>
                <a:cubicBezTo>
                  <a:pt x="18497" y="20463"/>
                  <a:pt x="18497" y="20462"/>
                  <a:pt x="18497" y="20462"/>
                </a:cubicBezTo>
                <a:cubicBezTo>
                  <a:pt x="18540" y="20426"/>
                  <a:pt x="18561" y="20407"/>
                  <a:pt x="18572" y="20398"/>
                </a:cubicBezTo>
                <a:cubicBezTo>
                  <a:pt x="18582" y="20388"/>
                  <a:pt x="18583" y="20388"/>
                  <a:pt x="18583" y="20388"/>
                </a:cubicBezTo>
                <a:cubicBezTo>
                  <a:pt x="18630" y="20477"/>
                  <a:pt x="18653" y="20521"/>
                  <a:pt x="18665" y="20543"/>
                </a:cubicBezTo>
                <a:cubicBezTo>
                  <a:pt x="18677" y="20565"/>
                  <a:pt x="18677" y="20564"/>
                  <a:pt x="18677" y="20564"/>
                </a:cubicBezTo>
                <a:cubicBezTo>
                  <a:pt x="18677" y="20564"/>
                  <a:pt x="18771" y="20535"/>
                  <a:pt x="18780" y="20535"/>
                </a:cubicBezTo>
                <a:cubicBezTo>
                  <a:pt x="18797" y="20535"/>
                  <a:pt x="18866" y="20492"/>
                  <a:pt x="18866" y="20492"/>
                </a:cubicBezTo>
                <a:cubicBezTo>
                  <a:pt x="18866" y="20492"/>
                  <a:pt x="18870" y="20481"/>
                  <a:pt x="18873" y="20464"/>
                </a:cubicBezTo>
                <a:cubicBezTo>
                  <a:pt x="18876" y="20448"/>
                  <a:pt x="18879" y="20425"/>
                  <a:pt x="18874" y="20403"/>
                </a:cubicBezTo>
                <a:cubicBezTo>
                  <a:pt x="18874" y="20389"/>
                  <a:pt x="18872" y="20374"/>
                  <a:pt x="18870" y="20363"/>
                </a:cubicBezTo>
                <a:cubicBezTo>
                  <a:pt x="18868" y="20352"/>
                  <a:pt x="18866" y="20345"/>
                  <a:pt x="18866" y="20345"/>
                </a:cubicBezTo>
                <a:cubicBezTo>
                  <a:pt x="18866" y="20345"/>
                  <a:pt x="18849" y="20315"/>
                  <a:pt x="18874" y="20300"/>
                </a:cubicBezTo>
                <a:cubicBezTo>
                  <a:pt x="18900" y="20285"/>
                  <a:pt x="18908" y="20256"/>
                  <a:pt x="18925" y="20241"/>
                </a:cubicBezTo>
                <a:cubicBezTo>
                  <a:pt x="18938" y="20226"/>
                  <a:pt x="18949" y="20208"/>
                  <a:pt x="18958" y="20192"/>
                </a:cubicBezTo>
                <a:cubicBezTo>
                  <a:pt x="18966" y="20175"/>
                  <a:pt x="18973" y="20160"/>
                  <a:pt x="18977" y="20153"/>
                </a:cubicBezTo>
                <a:cubicBezTo>
                  <a:pt x="18982" y="20153"/>
                  <a:pt x="18988" y="20138"/>
                  <a:pt x="18994" y="20123"/>
                </a:cubicBezTo>
                <a:cubicBezTo>
                  <a:pt x="19001" y="20109"/>
                  <a:pt x="19007" y="20094"/>
                  <a:pt x="19011" y="20094"/>
                </a:cubicBezTo>
                <a:cubicBezTo>
                  <a:pt x="19011" y="20087"/>
                  <a:pt x="19016" y="20072"/>
                  <a:pt x="19020" y="20057"/>
                </a:cubicBezTo>
                <a:cubicBezTo>
                  <a:pt x="19024" y="20042"/>
                  <a:pt x="19028" y="20027"/>
                  <a:pt x="19028" y="20020"/>
                </a:cubicBezTo>
                <a:cubicBezTo>
                  <a:pt x="19033" y="20020"/>
                  <a:pt x="19046" y="20001"/>
                  <a:pt x="19058" y="19983"/>
                </a:cubicBezTo>
                <a:cubicBezTo>
                  <a:pt x="19069" y="19965"/>
                  <a:pt x="19080" y="19947"/>
                  <a:pt x="19080" y="19947"/>
                </a:cubicBezTo>
                <a:cubicBezTo>
                  <a:pt x="19089" y="19925"/>
                  <a:pt x="19093" y="19914"/>
                  <a:pt x="19095" y="19908"/>
                </a:cubicBezTo>
                <a:cubicBezTo>
                  <a:pt x="19097" y="19902"/>
                  <a:pt x="19097" y="19902"/>
                  <a:pt x="19097" y="19902"/>
                </a:cubicBezTo>
                <a:cubicBezTo>
                  <a:pt x="19097" y="19902"/>
                  <a:pt x="19105" y="19873"/>
                  <a:pt x="19116" y="19842"/>
                </a:cubicBezTo>
                <a:cubicBezTo>
                  <a:pt x="19127" y="19811"/>
                  <a:pt x="19140" y="19778"/>
                  <a:pt x="19149" y="19770"/>
                </a:cubicBezTo>
                <a:cubicBezTo>
                  <a:pt x="19157" y="19770"/>
                  <a:pt x="19185" y="19738"/>
                  <a:pt x="19213" y="19706"/>
                </a:cubicBezTo>
                <a:cubicBezTo>
                  <a:pt x="19241" y="19675"/>
                  <a:pt x="19268" y="19645"/>
                  <a:pt x="19277" y="19653"/>
                </a:cubicBezTo>
                <a:cubicBezTo>
                  <a:pt x="19285" y="19653"/>
                  <a:pt x="19305" y="19631"/>
                  <a:pt x="19324" y="19605"/>
                </a:cubicBezTo>
                <a:cubicBezTo>
                  <a:pt x="19344" y="19579"/>
                  <a:pt x="19363" y="19550"/>
                  <a:pt x="19371" y="19535"/>
                </a:cubicBezTo>
                <a:cubicBezTo>
                  <a:pt x="19380" y="19528"/>
                  <a:pt x="19384" y="19517"/>
                  <a:pt x="19391" y="19506"/>
                </a:cubicBezTo>
                <a:cubicBezTo>
                  <a:pt x="19399" y="19495"/>
                  <a:pt x="19410" y="19484"/>
                  <a:pt x="19431" y="19477"/>
                </a:cubicBezTo>
                <a:cubicBezTo>
                  <a:pt x="19448" y="19477"/>
                  <a:pt x="19517" y="19462"/>
                  <a:pt x="19581" y="19447"/>
                </a:cubicBezTo>
                <a:cubicBezTo>
                  <a:pt x="19646" y="19432"/>
                  <a:pt x="19706" y="19418"/>
                  <a:pt x="19706" y="19418"/>
                </a:cubicBezTo>
                <a:cubicBezTo>
                  <a:pt x="19774" y="19381"/>
                  <a:pt x="19809" y="19362"/>
                  <a:pt x="19826" y="19353"/>
                </a:cubicBezTo>
                <a:cubicBezTo>
                  <a:pt x="19843" y="19344"/>
                  <a:pt x="19843" y="19344"/>
                  <a:pt x="19843" y="19344"/>
                </a:cubicBezTo>
                <a:cubicBezTo>
                  <a:pt x="19878" y="19299"/>
                  <a:pt x="19895" y="19277"/>
                  <a:pt x="19903" y="19266"/>
                </a:cubicBezTo>
                <a:cubicBezTo>
                  <a:pt x="19912" y="19255"/>
                  <a:pt x="19912" y="19255"/>
                  <a:pt x="19912" y="19255"/>
                </a:cubicBezTo>
                <a:cubicBezTo>
                  <a:pt x="19916" y="19233"/>
                  <a:pt x="19918" y="19222"/>
                  <a:pt x="19919" y="19217"/>
                </a:cubicBezTo>
                <a:cubicBezTo>
                  <a:pt x="19920" y="19211"/>
                  <a:pt x="19920" y="19210"/>
                  <a:pt x="19920" y="19210"/>
                </a:cubicBezTo>
                <a:cubicBezTo>
                  <a:pt x="19959" y="19210"/>
                  <a:pt x="19978" y="19210"/>
                  <a:pt x="19988" y="19210"/>
                </a:cubicBezTo>
                <a:cubicBezTo>
                  <a:pt x="19997" y="19210"/>
                  <a:pt x="19998" y="19210"/>
                  <a:pt x="19998" y="19210"/>
                </a:cubicBezTo>
                <a:lnTo>
                  <a:pt x="19989" y="19271"/>
                </a:lnTo>
                <a:cubicBezTo>
                  <a:pt x="19989" y="19278"/>
                  <a:pt x="19987" y="19285"/>
                  <a:pt x="19988" y="19293"/>
                </a:cubicBezTo>
                <a:cubicBezTo>
                  <a:pt x="19989" y="19300"/>
                  <a:pt x="19993" y="19307"/>
                  <a:pt x="20006" y="19314"/>
                </a:cubicBezTo>
                <a:cubicBezTo>
                  <a:pt x="20032" y="19344"/>
                  <a:pt x="20057" y="19373"/>
                  <a:pt x="20066" y="19373"/>
                </a:cubicBezTo>
                <a:cubicBezTo>
                  <a:pt x="20074" y="19373"/>
                  <a:pt x="20092" y="19388"/>
                  <a:pt x="20101" y="19388"/>
                </a:cubicBezTo>
                <a:cubicBezTo>
                  <a:pt x="20105" y="19396"/>
                  <a:pt x="20118" y="19403"/>
                  <a:pt x="20129" y="19408"/>
                </a:cubicBezTo>
                <a:cubicBezTo>
                  <a:pt x="20141" y="19414"/>
                  <a:pt x="20152" y="19418"/>
                  <a:pt x="20152" y="19418"/>
                </a:cubicBezTo>
                <a:lnTo>
                  <a:pt x="20203" y="19388"/>
                </a:lnTo>
                <a:cubicBezTo>
                  <a:pt x="20203" y="19374"/>
                  <a:pt x="20229" y="19358"/>
                  <a:pt x="20246" y="19344"/>
                </a:cubicBezTo>
                <a:cubicBezTo>
                  <a:pt x="20263" y="19329"/>
                  <a:pt x="20332" y="19300"/>
                  <a:pt x="20332" y="19300"/>
                </a:cubicBezTo>
                <a:cubicBezTo>
                  <a:pt x="20332" y="19300"/>
                  <a:pt x="20336" y="19311"/>
                  <a:pt x="20341" y="19322"/>
                </a:cubicBezTo>
                <a:cubicBezTo>
                  <a:pt x="20347" y="19333"/>
                  <a:pt x="20353" y="19344"/>
                  <a:pt x="20358" y="19344"/>
                </a:cubicBezTo>
                <a:cubicBezTo>
                  <a:pt x="20358" y="19351"/>
                  <a:pt x="20366" y="19362"/>
                  <a:pt x="20373" y="19375"/>
                </a:cubicBezTo>
                <a:cubicBezTo>
                  <a:pt x="20381" y="19388"/>
                  <a:pt x="20387" y="19403"/>
                  <a:pt x="20383" y="19418"/>
                </a:cubicBezTo>
                <a:cubicBezTo>
                  <a:pt x="20383" y="19425"/>
                  <a:pt x="20383" y="19440"/>
                  <a:pt x="20383" y="19452"/>
                </a:cubicBezTo>
                <a:cubicBezTo>
                  <a:pt x="20383" y="19465"/>
                  <a:pt x="20383" y="19477"/>
                  <a:pt x="20383" y="19477"/>
                </a:cubicBezTo>
                <a:cubicBezTo>
                  <a:pt x="20409" y="19499"/>
                  <a:pt x="20422" y="19509"/>
                  <a:pt x="20428" y="19515"/>
                </a:cubicBezTo>
                <a:cubicBezTo>
                  <a:pt x="20435" y="19520"/>
                  <a:pt x="20435" y="19520"/>
                  <a:pt x="20435" y="19520"/>
                </a:cubicBezTo>
                <a:cubicBezTo>
                  <a:pt x="20435" y="19520"/>
                  <a:pt x="20443" y="19528"/>
                  <a:pt x="20453" y="19537"/>
                </a:cubicBezTo>
                <a:cubicBezTo>
                  <a:pt x="20462" y="19546"/>
                  <a:pt x="20473" y="19557"/>
                  <a:pt x="20477" y="19564"/>
                </a:cubicBezTo>
                <a:cubicBezTo>
                  <a:pt x="20482" y="19564"/>
                  <a:pt x="20497" y="19568"/>
                  <a:pt x="20511" y="19572"/>
                </a:cubicBezTo>
                <a:cubicBezTo>
                  <a:pt x="20524" y="19575"/>
                  <a:pt x="20537" y="19579"/>
                  <a:pt x="20537" y="19579"/>
                </a:cubicBezTo>
                <a:cubicBezTo>
                  <a:pt x="20542" y="19527"/>
                  <a:pt x="20544" y="19502"/>
                  <a:pt x="20545" y="19489"/>
                </a:cubicBezTo>
                <a:cubicBezTo>
                  <a:pt x="20546" y="19476"/>
                  <a:pt x="20546" y="19477"/>
                  <a:pt x="20546" y="19477"/>
                </a:cubicBezTo>
                <a:cubicBezTo>
                  <a:pt x="20546" y="19477"/>
                  <a:pt x="20563" y="19447"/>
                  <a:pt x="20589" y="19447"/>
                </a:cubicBezTo>
                <a:cubicBezTo>
                  <a:pt x="20615" y="19447"/>
                  <a:pt x="20657" y="19447"/>
                  <a:pt x="20657" y="19447"/>
                </a:cubicBezTo>
                <a:cubicBezTo>
                  <a:pt x="20657" y="19447"/>
                  <a:pt x="20692" y="19462"/>
                  <a:pt x="20692" y="19477"/>
                </a:cubicBezTo>
                <a:cubicBezTo>
                  <a:pt x="20692" y="19491"/>
                  <a:pt x="20734" y="19535"/>
                  <a:pt x="20734" y="19535"/>
                </a:cubicBezTo>
                <a:cubicBezTo>
                  <a:pt x="20764" y="19521"/>
                  <a:pt x="20779" y="19513"/>
                  <a:pt x="20787" y="19510"/>
                </a:cubicBezTo>
                <a:cubicBezTo>
                  <a:pt x="20794" y="19506"/>
                  <a:pt x="20795" y="19506"/>
                  <a:pt x="20795" y="19506"/>
                </a:cubicBezTo>
                <a:cubicBezTo>
                  <a:pt x="20807" y="19513"/>
                  <a:pt x="20814" y="19517"/>
                  <a:pt x="20817" y="19518"/>
                </a:cubicBezTo>
                <a:cubicBezTo>
                  <a:pt x="20820" y="19520"/>
                  <a:pt x="20820" y="19520"/>
                  <a:pt x="20820" y="19520"/>
                </a:cubicBezTo>
                <a:cubicBezTo>
                  <a:pt x="20859" y="19528"/>
                  <a:pt x="20878" y="19531"/>
                  <a:pt x="20888" y="19533"/>
                </a:cubicBezTo>
                <a:cubicBezTo>
                  <a:pt x="20897" y="19535"/>
                  <a:pt x="20898" y="19535"/>
                  <a:pt x="20898" y="19535"/>
                </a:cubicBezTo>
                <a:cubicBezTo>
                  <a:pt x="20898" y="19535"/>
                  <a:pt x="20902" y="19535"/>
                  <a:pt x="20906" y="19533"/>
                </a:cubicBezTo>
                <a:cubicBezTo>
                  <a:pt x="20910" y="19531"/>
                  <a:pt x="20915" y="19528"/>
                  <a:pt x="20915" y="19520"/>
                </a:cubicBezTo>
                <a:cubicBezTo>
                  <a:pt x="20919" y="19513"/>
                  <a:pt x="20921" y="19498"/>
                  <a:pt x="20922" y="19485"/>
                </a:cubicBezTo>
                <a:cubicBezTo>
                  <a:pt x="20923" y="19472"/>
                  <a:pt x="20923" y="19461"/>
                  <a:pt x="20923" y="19461"/>
                </a:cubicBezTo>
                <a:cubicBezTo>
                  <a:pt x="20923" y="19461"/>
                  <a:pt x="20921" y="19462"/>
                  <a:pt x="20922" y="19460"/>
                </a:cubicBezTo>
                <a:cubicBezTo>
                  <a:pt x="20923" y="19458"/>
                  <a:pt x="20928" y="19454"/>
                  <a:pt x="20940" y="19447"/>
                </a:cubicBezTo>
                <a:cubicBezTo>
                  <a:pt x="20966" y="19447"/>
                  <a:pt x="20957" y="19432"/>
                  <a:pt x="20966" y="19447"/>
                </a:cubicBezTo>
                <a:cubicBezTo>
                  <a:pt x="20974" y="19462"/>
                  <a:pt x="21009" y="19462"/>
                  <a:pt x="21026" y="19477"/>
                </a:cubicBezTo>
                <a:cubicBezTo>
                  <a:pt x="21035" y="19477"/>
                  <a:pt x="21069" y="19490"/>
                  <a:pt x="21078" y="19490"/>
                </a:cubicBezTo>
                <a:cubicBezTo>
                  <a:pt x="21086" y="19490"/>
                  <a:pt x="21172" y="19477"/>
                  <a:pt x="21172" y="19477"/>
                </a:cubicBezTo>
                <a:cubicBezTo>
                  <a:pt x="21172" y="19477"/>
                  <a:pt x="21155" y="19491"/>
                  <a:pt x="21189" y="19461"/>
                </a:cubicBezTo>
                <a:cubicBezTo>
                  <a:pt x="21224" y="19432"/>
                  <a:pt x="21266" y="19388"/>
                  <a:pt x="21266" y="19388"/>
                </a:cubicBezTo>
                <a:cubicBezTo>
                  <a:pt x="21266" y="19388"/>
                  <a:pt x="21267" y="19388"/>
                  <a:pt x="21292" y="19373"/>
                </a:cubicBezTo>
                <a:cubicBezTo>
                  <a:pt x="21318" y="19358"/>
                  <a:pt x="21317" y="19300"/>
                  <a:pt x="21317" y="19300"/>
                </a:cubicBezTo>
                <a:cubicBezTo>
                  <a:pt x="21317" y="19300"/>
                  <a:pt x="21318" y="19300"/>
                  <a:pt x="21320" y="19300"/>
                </a:cubicBezTo>
                <a:cubicBezTo>
                  <a:pt x="21322" y="19300"/>
                  <a:pt x="21326" y="19300"/>
                  <a:pt x="21335" y="19300"/>
                </a:cubicBezTo>
                <a:cubicBezTo>
                  <a:pt x="21339" y="19293"/>
                  <a:pt x="21354" y="19285"/>
                  <a:pt x="21368" y="19279"/>
                </a:cubicBezTo>
                <a:cubicBezTo>
                  <a:pt x="21382" y="19274"/>
                  <a:pt x="21395" y="19271"/>
                  <a:pt x="21395" y="19271"/>
                </a:cubicBezTo>
                <a:cubicBezTo>
                  <a:pt x="21395" y="19271"/>
                  <a:pt x="21397" y="19263"/>
                  <a:pt x="21400" y="19254"/>
                </a:cubicBezTo>
                <a:cubicBezTo>
                  <a:pt x="21403" y="19245"/>
                  <a:pt x="21408" y="19233"/>
                  <a:pt x="21412" y="19226"/>
                </a:cubicBezTo>
                <a:cubicBezTo>
                  <a:pt x="21416" y="19226"/>
                  <a:pt x="21423" y="19218"/>
                  <a:pt x="21428" y="19211"/>
                </a:cubicBezTo>
                <a:cubicBezTo>
                  <a:pt x="21433" y="19204"/>
                  <a:pt x="21438" y="19197"/>
                  <a:pt x="21438" y="19197"/>
                </a:cubicBezTo>
                <a:cubicBezTo>
                  <a:pt x="21442" y="19197"/>
                  <a:pt x="21444" y="19197"/>
                  <a:pt x="21445" y="19197"/>
                </a:cubicBezTo>
                <a:cubicBezTo>
                  <a:pt x="21446" y="19197"/>
                  <a:pt x="21446" y="19197"/>
                  <a:pt x="21446" y="19197"/>
                </a:cubicBezTo>
                <a:cubicBezTo>
                  <a:pt x="21464" y="19189"/>
                  <a:pt x="21472" y="19185"/>
                  <a:pt x="21476" y="19183"/>
                </a:cubicBezTo>
                <a:cubicBezTo>
                  <a:pt x="21480" y="19181"/>
                  <a:pt x="21480" y="19181"/>
                  <a:pt x="21480" y="19181"/>
                </a:cubicBezTo>
                <a:cubicBezTo>
                  <a:pt x="21485" y="19166"/>
                  <a:pt x="21487" y="19159"/>
                  <a:pt x="21488" y="19156"/>
                </a:cubicBezTo>
                <a:cubicBezTo>
                  <a:pt x="21489" y="19152"/>
                  <a:pt x="21489" y="19152"/>
                  <a:pt x="21489" y="19152"/>
                </a:cubicBezTo>
                <a:cubicBezTo>
                  <a:pt x="21523" y="19167"/>
                  <a:pt x="21540" y="19174"/>
                  <a:pt x="21549" y="19177"/>
                </a:cubicBezTo>
                <a:cubicBezTo>
                  <a:pt x="21558" y="19181"/>
                  <a:pt x="21557" y="19181"/>
                  <a:pt x="21557" y="19181"/>
                </a:cubicBezTo>
                <a:cubicBezTo>
                  <a:pt x="21557" y="19181"/>
                  <a:pt x="21573" y="19185"/>
                  <a:pt x="21589" y="19187"/>
                </a:cubicBezTo>
                <a:cubicBezTo>
                  <a:pt x="21593" y="19187"/>
                  <a:pt x="21596" y="19187"/>
                  <a:pt x="21600" y="19187"/>
                </a:cubicBezTo>
                <a:lnTo>
                  <a:pt x="21600" y="17350"/>
                </a:lnTo>
                <a:cubicBezTo>
                  <a:pt x="21597" y="17351"/>
                  <a:pt x="21595" y="17351"/>
                  <a:pt x="21593" y="17353"/>
                </a:cubicBezTo>
                <a:cubicBezTo>
                  <a:pt x="21587" y="17356"/>
                  <a:pt x="21583" y="17360"/>
                  <a:pt x="21583" y="17360"/>
                </a:cubicBezTo>
                <a:cubicBezTo>
                  <a:pt x="21575" y="17360"/>
                  <a:pt x="21568" y="17353"/>
                  <a:pt x="21564" y="17345"/>
                </a:cubicBezTo>
                <a:cubicBezTo>
                  <a:pt x="21560" y="17338"/>
                  <a:pt x="21557" y="17331"/>
                  <a:pt x="21557" y="17331"/>
                </a:cubicBezTo>
                <a:cubicBezTo>
                  <a:pt x="21553" y="17338"/>
                  <a:pt x="21553" y="17346"/>
                  <a:pt x="21553" y="17351"/>
                </a:cubicBezTo>
                <a:cubicBezTo>
                  <a:pt x="21553" y="17357"/>
                  <a:pt x="21553" y="17360"/>
                  <a:pt x="21549" y="17360"/>
                </a:cubicBezTo>
                <a:cubicBezTo>
                  <a:pt x="21544" y="17367"/>
                  <a:pt x="21536" y="17360"/>
                  <a:pt x="21529" y="17351"/>
                </a:cubicBezTo>
                <a:cubicBezTo>
                  <a:pt x="21521" y="17342"/>
                  <a:pt x="21515" y="17331"/>
                  <a:pt x="21515" y="17331"/>
                </a:cubicBezTo>
                <a:cubicBezTo>
                  <a:pt x="21515" y="17331"/>
                  <a:pt x="21515" y="17330"/>
                  <a:pt x="21514" y="17323"/>
                </a:cubicBezTo>
                <a:cubicBezTo>
                  <a:pt x="21513" y="17316"/>
                  <a:pt x="21510" y="17301"/>
                  <a:pt x="21506" y="17272"/>
                </a:cubicBezTo>
                <a:cubicBezTo>
                  <a:pt x="21506" y="17272"/>
                  <a:pt x="21506" y="17272"/>
                  <a:pt x="21501" y="17268"/>
                </a:cubicBezTo>
                <a:cubicBezTo>
                  <a:pt x="21495" y="17265"/>
                  <a:pt x="21484" y="17257"/>
                  <a:pt x="21463" y="17242"/>
                </a:cubicBezTo>
                <a:cubicBezTo>
                  <a:pt x="21463" y="17242"/>
                  <a:pt x="21463" y="17243"/>
                  <a:pt x="21457" y="17241"/>
                </a:cubicBezTo>
                <a:cubicBezTo>
                  <a:pt x="21450" y="17239"/>
                  <a:pt x="21438" y="17236"/>
                  <a:pt x="21412" y="17228"/>
                </a:cubicBezTo>
                <a:cubicBezTo>
                  <a:pt x="21412" y="17228"/>
                  <a:pt x="21414" y="17214"/>
                  <a:pt x="21416" y="17196"/>
                </a:cubicBezTo>
                <a:cubicBezTo>
                  <a:pt x="21418" y="17177"/>
                  <a:pt x="21420" y="17155"/>
                  <a:pt x="21420" y="17140"/>
                </a:cubicBezTo>
                <a:cubicBezTo>
                  <a:pt x="21420" y="17140"/>
                  <a:pt x="21420" y="17140"/>
                  <a:pt x="21420" y="17140"/>
                </a:cubicBezTo>
                <a:cubicBezTo>
                  <a:pt x="21420" y="17139"/>
                  <a:pt x="21420" y="17139"/>
                  <a:pt x="21420" y="17139"/>
                </a:cubicBezTo>
                <a:lnTo>
                  <a:pt x="21420" y="17139"/>
                </a:lnTo>
                <a:lnTo>
                  <a:pt x="21420" y="17140"/>
                </a:lnTo>
                <a:lnTo>
                  <a:pt x="21420" y="17140"/>
                </a:lnTo>
                <a:lnTo>
                  <a:pt x="21419" y="17140"/>
                </a:lnTo>
                <a:cubicBezTo>
                  <a:pt x="21291" y="17118"/>
                  <a:pt x="21151" y="17063"/>
                  <a:pt x="21012" y="16999"/>
                </a:cubicBezTo>
                <a:cubicBezTo>
                  <a:pt x="20872" y="16935"/>
                  <a:pt x="20733" y="16861"/>
                  <a:pt x="20604" y="16802"/>
                </a:cubicBezTo>
                <a:cubicBezTo>
                  <a:pt x="20598" y="16803"/>
                  <a:pt x="20393" y="16716"/>
                  <a:pt x="20356" y="16714"/>
                </a:cubicBezTo>
                <a:cubicBezTo>
                  <a:pt x="20319" y="16712"/>
                  <a:pt x="20253" y="16560"/>
                  <a:pt x="20253" y="16509"/>
                </a:cubicBezTo>
                <a:cubicBezTo>
                  <a:pt x="20252" y="16437"/>
                  <a:pt x="20272" y="16373"/>
                  <a:pt x="20278" y="16303"/>
                </a:cubicBezTo>
                <a:cubicBezTo>
                  <a:pt x="20327" y="15763"/>
                  <a:pt x="19815" y="15694"/>
                  <a:pt x="19817" y="16240"/>
                </a:cubicBezTo>
                <a:close/>
                <a:moveTo>
                  <a:pt x="17504" y="15977"/>
                </a:moveTo>
                <a:cubicBezTo>
                  <a:pt x="17504" y="15977"/>
                  <a:pt x="17504" y="15977"/>
                  <a:pt x="17504" y="15977"/>
                </a:cubicBezTo>
                <a:lnTo>
                  <a:pt x="17504" y="15977"/>
                </a:lnTo>
                <a:lnTo>
                  <a:pt x="17504" y="15977"/>
                </a:lnTo>
                <a:cubicBezTo>
                  <a:pt x="17503" y="15978"/>
                  <a:pt x="17503" y="15978"/>
                  <a:pt x="17503" y="15978"/>
                </a:cubicBezTo>
                <a:cubicBezTo>
                  <a:pt x="17503" y="15978"/>
                  <a:pt x="17504" y="15978"/>
                  <a:pt x="17506" y="15980"/>
                </a:cubicBezTo>
                <a:cubicBezTo>
                  <a:pt x="17509" y="15982"/>
                  <a:pt x="17513" y="15985"/>
                  <a:pt x="17518" y="15990"/>
                </a:cubicBezTo>
                <a:cubicBezTo>
                  <a:pt x="17518" y="15990"/>
                  <a:pt x="17517" y="15988"/>
                  <a:pt x="17515" y="15986"/>
                </a:cubicBezTo>
                <a:cubicBezTo>
                  <a:pt x="17513" y="15984"/>
                  <a:pt x="17509" y="15980"/>
                  <a:pt x="17504" y="15977"/>
                </a:cubicBezTo>
                <a:close/>
                <a:moveTo>
                  <a:pt x="17518" y="15990"/>
                </a:moveTo>
                <a:cubicBezTo>
                  <a:pt x="17519" y="15990"/>
                  <a:pt x="17519" y="15990"/>
                  <a:pt x="17519" y="15991"/>
                </a:cubicBezTo>
                <a:cubicBezTo>
                  <a:pt x="17519" y="15991"/>
                  <a:pt x="17519" y="15991"/>
                  <a:pt x="17520" y="15992"/>
                </a:cubicBezTo>
                <a:cubicBezTo>
                  <a:pt x="17520" y="15992"/>
                  <a:pt x="17524" y="15992"/>
                  <a:pt x="17529" y="15992"/>
                </a:cubicBezTo>
                <a:cubicBezTo>
                  <a:pt x="17534" y="15992"/>
                  <a:pt x="17540" y="15992"/>
                  <a:pt x="17544" y="15992"/>
                </a:cubicBezTo>
                <a:cubicBezTo>
                  <a:pt x="17544" y="15992"/>
                  <a:pt x="17544" y="15990"/>
                  <a:pt x="17544" y="15990"/>
                </a:cubicBezTo>
                <a:cubicBezTo>
                  <a:pt x="17535" y="15990"/>
                  <a:pt x="17518" y="15990"/>
                  <a:pt x="17518" y="15990"/>
                </a:cubicBezTo>
                <a:close/>
                <a:moveTo>
                  <a:pt x="10847" y="16053"/>
                </a:moveTo>
                <a:cubicBezTo>
                  <a:pt x="10847" y="16053"/>
                  <a:pt x="10847" y="16053"/>
                  <a:pt x="10840" y="16067"/>
                </a:cubicBezTo>
                <a:cubicBezTo>
                  <a:pt x="10833" y="16082"/>
                  <a:pt x="10818" y="16111"/>
                  <a:pt x="10789" y="16168"/>
                </a:cubicBezTo>
                <a:cubicBezTo>
                  <a:pt x="10789" y="16168"/>
                  <a:pt x="10774" y="16201"/>
                  <a:pt x="10754" y="16240"/>
                </a:cubicBezTo>
                <a:cubicBezTo>
                  <a:pt x="10735" y="16279"/>
                  <a:pt x="10711" y="16324"/>
                  <a:pt x="10694" y="16346"/>
                </a:cubicBezTo>
                <a:cubicBezTo>
                  <a:pt x="10684" y="16355"/>
                  <a:pt x="10680" y="16363"/>
                  <a:pt x="10678" y="16372"/>
                </a:cubicBezTo>
                <a:cubicBezTo>
                  <a:pt x="10676" y="16380"/>
                  <a:pt x="10677" y="16389"/>
                  <a:pt x="10679" y="16397"/>
                </a:cubicBezTo>
                <a:cubicBezTo>
                  <a:pt x="10678" y="16389"/>
                  <a:pt x="10678" y="16381"/>
                  <a:pt x="10680" y="16372"/>
                </a:cubicBezTo>
                <a:cubicBezTo>
                  <a:pt x="10682" y="16364"/>
                  <a:pt x="10687" y="16356"/>
                  <a:pt x="10696" y="16349"/>
                </a:cubicBezTo>
                <a:cubicBezTo>
                  <a:pt x="10713" y="16327"/>
                  <a:pt x="10736" y="16282"/>
                  <a:pt x="10756" y="16243"/>
                </a:cubicBezTo>
                <a:cubicBezTo>
                  <a:pt x="10775" y="16205"/>
                  <a:pt x="10790" y="16172"/>
                  <a:pt x="10790" y="16172"/>
                </a:cubicBezTo>
                <a:cubicBezTo>
                  <a:pt x="10820" y="16113"/>
                  <a:pt x="10835" y="16083"/>
                  <a:pt x="10843" y="16069"/>
                </a:cubicBezTo>
                <a:cubicBezTo>
                  <a:pt x="10850" y="16054"/>
                  <a:pt x="10850" y="16054"/>
                  <a:pt x="10850" y="16054"/>
                </a:cubicBezTo>
                <a:cubicBezTo>
                  <a:pt x="10849" y="16054"/>
                  <a:pt x="10849" y="16054"/>
                  <a:pt x="10849" y="16054"/>
                </a:cubicBezTo>
                <a:lnTo>
                  <a:pt x="10849" y="16054"/>
                </a:lnTo>
                <a:lnTo>
                  <a:pt x="10848" y="16054"/>
                </a:lnTo>
                <a:cubicBezTo>
                  <a:pt x="10848" y="16053"/>
                  <a:pt x="10848" y="16053"/>
                  <a:pt x="10847" y="16053"/>
                </a:cubicBezTo>
                <a:close/>
                <a:moveTo>
                  <a:pt x="17545" y="16093"/>
                </a:moveTo>
                <a:cubicBezTo>
                  <a:pt x="17545" y="16093"/>
                  <a:pt x="17545" y="16094"/>
                  <a:pt x="17545" y="16094"/>
                </a:cubicBezTo>
                <a:cubicBezTo>
                  <a:pt x="17545" y="16095"/>
                  <a:pt x="17545" y="16095"/>
                  <a:pt x="17545" y="16095"/>
                </a:cubicBezTo>
                <a:cubicBezTo>
                  <a:pt x="17554" y="16095"/>
                  <a:pt x="17572" y="16111"/>
                  <a:pt x="17580" y="16111"/>
                </a:cubicBezTo>
                <a:cubicBezTo>
                  <a:pt x="17597" y="16111"/>
                  <a:pt x="17597" y="16111"/>
                  <a:pt x="17597" y="16111"/>
                </a:cubicBezTo>
                <a:cubicBezTo>
                  <a:pt x="17597" y="16111"/>
                  <a:pt x="17597" y="16111"/>
                  <a:pt x="17600" y="16111"/>
                </a:cubicBezTo>
                <a:cubicBezTo>
                  <a:pt x="17602" y="16111"/>
                  <a:pt x="17606" y="16111"/>
                  <a:pt x="17615" y="16111"/>
                </a:cubicBezTo>
                <a:cubicBezTo>
                  <a:pt x="17615" y="16111"/>
                  <a:pt x="17617" y="16114"/>
                  <a:pt x="17620" y="16118"/>
                </a:cubicBezTo>
                <a:cubicBezTo>
                  <a:pt x="17623" y="16121"/>
                  <a:pt x="17628" y="16125"/>
                  <a:pt x="17632" y="16125"/>
                </a:cubicBezTo>
                <a:cubicBezTo>
                  <a:pt x="17632" y="16117"/>
                  <a:pt x="17636" y="16114"/>
                  <a:pt x="17640" y="16112"/>
                </a:cubicBezTo>
                <a:cubicBezTo>
                  <a:pt x="17645" y="16110"/>
                  <a:pt x="17648" y="16111"/>
                  <a:pt x="17648" y="16111"/>
                </a:cubicBezTo>
                <a:cubicBezTo>
                  <a:pt x="17648" y="16110"/>
                  <a:pt x="17648" y="16110"/>
                  <a:pt x="17648" y="16110"/>
                </a:cubicBezTo>
                <a:lnTo>
                  <a:pt x="17648" y="16109"/>
                </a:lnTo>
                <a:lnTo>
                  <a:pt x="17648" y="16109"/>
                </a:lnTo>
                <a:cubicBezTo>
                  <a:pt x="17647" y="16108"/>
                  <a:pt x="17647" y="16108"/>
                  <a:pt x="17647" y="16107"/>
                </a:cubicBezTo>
                <a:cubicBezTo>
                  <a:pt x="17647" y="16107"/>
                  <a:pt x="17642" y="16107"/>
                  <a:pt x="17638" y="16108"/>
                </a:cubicBezTo>
                <a:cubicBezTo>
                  <a:pt x="17634" y="16110"/>
                  <a:pt x="17629" y="16114"/>
                  <a:pt x="17629" y="16121"/>
                </a:cubicBezTo>
                <a:cubicBezTo>
                  <a:pt x="17625" y="16121"/>
                  <a:pt x="17621" y="16118"/>
                  <a:pt x="17618" y="16114"/>
                </a:cubicBezTo>
                <a:cubicBezTo>
                  <a:pt x="17615" y="16111"/>
                  <a:pt x="17613" y="16107"/>
                  <a:pt x="17613" y="16107"/>
                </a:cubicBezTo>
                <a:cubicBezTo>
                  <a:pt x="17613" y="16107"/>
                  <a:pt x="17613" y="16107"/>
                  <a:pt x="17610" y="16107"/>
                </a:cubicBezTo>
                <a:cubicBezTo>
                  <a:pt x="17608" y="16107"/>
                  <a:pt x="17604" y="16107"/>
                  <a:pt x="17595" y="16107"/>
                </a:cubicBezTo>
                <a:cubicBezTo>
                  <a:pt x="17595" y="16107"/>
                  <a:pt x="17595" y="16107"/>
                  <a:pt x="17578" y="16107"/>
                </a:cubicBezTo>
                <a:cubicBezTo>
                  <a:pt x="17570" y="16107"/>
                  <a:pt x="17554" y="16094"/>
                  <a:pt x="17545" y="16093"/>
                </a:cubicBezTo>
                <a:close/>
                <a:moveTo>
                  <a:pt x="17707" y="16358"/>
                </a:moveTo>
                <a:cubicBezTo>
                  <a:pt x="17707" y="16358"/>
                  <a:pt x="17708" y="16359"/>
                  <a:pt x="17708" y="16360"/>
                </a:cubicBezTo>
                <a:cubicBezTo>
                  <a:pt x="17709" y="16361"/>
                  <a:pt x="17709" y="16361"/>
                  <a:pt x="17709" y="16361"/>
                </a:cubicBezTo>
                <a:cubicBezTo>
                  <a:pt x="17709" y="16361"/>
                  <a:pt x="17710" y="16361"/>
                  <a:pt x="17712" y="16361"/>
                </a:cubicBezTo>
                <a:cubicBezTo>
                  <a:pt x="17714" y="16361"/>
                  <a:pt x="17718" y="16361"/>
                  <a:pt x="17725" y="16361"/>
                </a:cubicBezTo>
                <a:cubicBezTo>
                  <a:pt x="17725" y="16361"/>
                  <a:pt x="17725" y="16360"/>
                  <a:pt x="17724" y="16359"/>
                </a:cubicBezTo>
                <a:cubicBezTo>
                  <a:pt x="17724" y="16358"/>
                  <a:pt x="17724" y="16358"/>
                  <a:pt x="17724" y="16358"/>
                </a:cubicBezTo>
                <a:cubicBezTo>
                  <a:pt x="17724" y="16358"/>
                  <a:pt x="17724" y="16358"/>
                  <a:pt x="17722" y="16358"/>
                </a:cubicBezTo>
                <a:cubicBezTo>
                  <a:pt x="17720" y="16358"/>
                  <a:pt x="17716" y="16358"/>
                  <a:pt x="17707" y="16358"/>
                </a:cubicBezTo>
                <a:close/>
                <a:moveTo>
                  <a:pt x="17792" y="16398"/>
                </a:moveTo>
                <a:cubicBezTo>
                  <a:pt x="17790" y="16396"/>
                  <a:pt x="17788" y="16399"/>
                  <a:pt x="17786" y="16399"/>
                </a:cubicBezTo>
                <a:cubicBezTo>
                  <a:pt x="17787" y="16399"/>
                  <a:pt x="17788" y="16399"/>
                  <a:pt x="17790" y="16399"/>
                </a:cubicBezTo>
                <a:cubicBezTo>
                  <a:pt x="17791" y="16400"/>
                  <a:pt x="17792" y="16401"/>
                  <a:pt x="17794" y="16402"/>
                </a:cubicBezTo>
                <a:cubicBezTo>
                  <a:pt x="17793" y="16401"/>
                  <a:pt x="17793" y="16398"/>
                  <a:pt x="17792" y="16398"/>
                </a:cubicBezTo>
                <a:close/>
                <a:moveTo>
                  <a:pt x="17785" y="16400"/>
                </a:moveTo>
                <a:cubicBezTo>
                  <a:pt x="17783" y="16400"/>
                  <a:pt x="17782" y="16399"/>
                  <a:pt x="17780" y="16399"/>
                </a:cubicBezTo>
                <a:cubicBezTo>
                  <a:pt x="17778" y="16399"/>
                  <a:pt x="17777" y="16399"/>
                  <a:pt x="17776" y="16402"/>
                </a:cubicBezTo>
                <a:cubicBezTo>
                  <a:pt x="17772" y="16402"/>
                  <a:pt x="17765" y="16404"/>
                  <a:pt x="17759" y="16406"/>
                </a:cubicBezTo>
                <a:cubicBezTo>
                  <a:pt x="17753" y="16407"/>
                  <a:pt x="17747" y="16408"/>
                  <a:pt x="17742" y="16402"/>
                </a:cubicBezTo>
                <a:cubicBezTo>
                  <a:pt x="17742" y="16402"/>
                  <a:pt x="17743" y="16403"/>
                  <a:pt x="17743" y="16403"/>
                </a:cubicBezTo>
                <a:cubicBezTo>
                  <a:pt x="17743" y="16404"/>
                  <a:pt x="17744" y="16404"/>
                  <a:pt x="17744" y="16405"/>
                </a:cubicBezTo>
                <a:cubicBezTo>
                  <a:pt x="17748" y="16412"/>
                  <a:pt x="17754" y="16412"/>
                  <a:pt x="17761" y="16410"/>
                </a:cubicBezTo>
                <a:cubicBezTo>
                  <a:pt x="17767" y="16408"/>
                  <a:pt x="17773" y="16405"/>
                  <a:pt x="17777" y="16405"/>
                </a:cubicBezTo>
                <a:cubicBezTo>
                  <a:pt x="17778" y="16403"/>
                  <a:pt x="17780" y="16402"/>
                  <a:pt x="17781" y="16401"/>
                </a:cubicBezTo>
                <a:cubicBezTo>
                  <a:pt x="17782" y="16400"/>
                  <a:pt x="17784" y="16400"/>
                  <a:pt x="17785" y="16400"/>
                </a:cubicBezTo>
                <a:close/>
                <a:moveTo>
                  <a:pt x="10686" y="16419"/>
                </a:moveTo>
                <a:cubicBezTo>
                  <a:pt x="10686" y="16419"/>
                  <a:pt x="10686" y="16419"/>
                  <a:pt x="10686" y="16437"/>
                </a:cubicBezTo>
                <a:cubicBezTo>
                  <a:pt x="10686" y="16455"/>
                  <a:pt x="10686" y="16492"/>
                  <a:pt x="10686" y="16566"/>
                </a:cubicBezTo>
                <a:cubicBezTo>
                  <a:pt x="10686" y="16566"/>
                  <a:pt x="10679" y="16585"/>
                  <a:pt x="10670" y="16611"/>
                </a:cubicBezTo>
                <a:cubicBezTo>
                  <a:pt x="10660" y="16636"/>
                  <a:pt x="10647" y="16670"/>
                  <a:pt x="10634" y="16699"/>
                </a:cubicBezTo>
                <a:cubicBezTo>
                  <a:pt x="10628" y="16710"/>
                  <a:pt x="10625" y="16719"/>
                  <a:pt x="10625" y="16727"/>
                </a:cubicBezTo>
                <a:cubicBezTo>
                  <a:pt x="10625" y="16735"/>
                  <a:pt x="10626" y="16740"/>
                  <a:pt x="10629" y="16745"/>
                </a:cubicBezTo>
                <a:cubicBezTo>
                  <a:pt x="10627" y="16740"/>
                  <a:pt x="10626" y="16735"/>
                  <a:pt x="10627" y="16728"/>
                </a:cubicBezTo>
                <a:cubicBezTo>
                  <a:pt x="10627" y="16721"/>
                  <a:pt x="10630" y="16713"/>
                  <a:pt x="10636" y="16703"/>
                </a:cubicBezTo>
                <a:cubicBezTo>
                  <a:pt x="10649" y="16673"/>
                  <a:pt x="10661" y="16640"/>
                  <a:pt x="10671" y="16614"/>
                </a:cubicBezTo>
                <a:cubicBezTo>
                  <a:pt x="10681" y="16588"/>
                  <a:pt x="10687" y="16570"/>
                  <a:pt x="10687" y="16570"/>
                </a:cubicBezTo>
                <a:cubicBezTo>
                  <a:pt x="10687" y="16496"/>
                  <a:pt x="10687" y="16459"/>
                  <a:pt x="10687" y="16441"/>
                </a:cubicBezTo>
                <a:cubicBezTo>
                  <a:pt x="10687" y="16422"/>
                  <a:pt x="10687" y="16423"/>
                  <a:pt x="10687" y="16423"/>
                </a:cubicBezTo>
                <a:cubicBezTo>
                  <a:pt x="10687" y="16423"/>
                  <a:pt x="10687" y="16422"/>
                  <a:pt x="10686" y="16421"/>
                </a:cubicBezTo>
                <a:cubicBezTo>
                  <a:pt x="10686" y="16420"/>
                  <a:pt x="10686" y="16419"/>
                  <a:pt x="10686" y="16419"/>
                </a:cubicBezTo>
                <a:close/>
                <a:moveTo>
                  <a:pt x="17494" y="16434"/>
                </a:moveTo>
                <a:lnTo>
                  <a:pt x="17494" y="16435"/>
                </a:lnTo>
                <a:cubicBezTo>
                  <a:pt x="17494" y="16435"/>
                  <a:pt x="17494" y="16436"/>
                  <a:pt x="17496" y="16444"/>
                </a:cubicBezTo>
                <a:cubicBezTo>
                  <a:pt x="17498" y="16453"/>
                  <a:pt x="17502" y="16470"/>
                  <a:pt x="17510" y="16505"/>
                </a:cubicBezTo>
                <a:cubicBezTo>
                  <a:pt x="17510" y="16505"/>
                  <a:pt x="17510" y="16505"/>
                  <a:pt x="17510" y="16512"/>
                </a:cubicBezTo>
                <a:cubicBezTo>
                  <a:pt x="17510" y="16520"/>
                  <a:pt x="17510" y="16534"/>
                  <a:pt x="17510" y="16563"/>
                </a:cubicBezTo>
                <a:cubicBezTo>
                  <a:pt x="17510" y="16563"/>
                  <a:pt x="17507" y="16571"/>
                  <a:pt x="17506" y="16578"/>
                </a:cubicBezTo>
                <a:cubicBezTo>
                  <a:pt x="17505" y="16586"/>
                  <a:pt x="17505" y="16593"/>
                  <a:pt x="17510" y="16593"/>
                </a:cubicBezTo>
                <a:lnTo>
                  <a:pt x="17510" y="16593"/>
                </a:lnTo>
                <a:lnTo>
                  <a:pt x="17510" y="16592"/>
                </a:lnTo>
                <a:cubicBezTo>
                  <a:pt x="17509" y="16588"/>
                  <a:pt x="17509" y="16582"/>
                  <a:pt x="17510" y="16577"/>
                </a:cubicBezTo>
                <a:cubicBezTo>
                  <a:pt x="17511" y="16572"/>
                  <a:pt x="17512" y="16567"/>
                  <a:pt x="17512" y="16567"/>
                </a:cubicBezTo>
                <a:cubicBezTo>
                  <a:pt x="17512" y="16567"/>
                  <a:pt x="17512" y="16567"/>
                  <a:pt x="17512" y="16560"/>
                </a:cubicBezTo>
                <a:cubicBezTo>
                  <a:pt x="17512" y="16552"/>
                  <a:pt x="17512" y="16538"/>
                  <a:pt x="17512" y="16509"/>
                </a:cubicBezTo>
                <a:cubicBezTo>
                  <a:pt x="17512" y="16509"/>
                  <a:pt x="17512" y="16509"/>
                  <a:pt x="17510" y="16499"/>
                </a:cubicBezTo>
                <a:cubicBezTo>
                  <a:pt x="17507" y="16490"/>
                  <a:pt x="17503" y="16471"/>
                  <a:pt x="17494" y="16434"/>
                </a:cubicBezTo>
                <a:close/>
                <a:moveTo>
                  <a:pt x="17698" y="16461"/>
                </a:moveTo>
                <a:cubicBezTo>
                  <a:pt x="17698" y="16461"/>
                  <a:pt x="17699" y="16461"/>
                  <a:pt x="17700" y="16467"/>
                </a:cubicBezTo>
                <a:cubicBezTo>
                  <a:pt x="17701" y="16472"/>
                  <a:pt x="17703" y="16483"/>
                  <a:pt x="17707" y="16505"/>
                </a:cubicBezTo>
                <a:lnTo>
                  <a:pt x="17709" y="16504"/>
                </a:lnTo>
                <a:cubicBezTo>
                  <a:pt x="17709" y="16503"/>
                  <a:pt x="17708" y="16504"/>
                  <a:pt x="17707" y="16499"/>
                </a:cubicBezTo>
                <a:cubicBezTo>
                  <a:pt x="17706" y="16494"/>
                  <a:pt x="17704" y="16484"/>
                  <a:pt x="17700" y="16464"/>
                </a:cubicBezTo>
                <a:lnTo>
                  <a:pt x="17698" y="16461"/>
                </a:lnTo>
                <a:close/>
                <a:moveTo>
                  <a:pt x="17589" y="16479"/>
                </a:moveTo>
                <a:lnTo>
                  <a:pt x="17587" y="16481"/>
                </a:lnTo>
                <a:cubicBezTo>
                  <a:pt x="17587" y="16483"/>
                  <a:pt x="17588" y="16485"/>
                  <a:pt x="17588" y="16487"/>
                </a:cubicBezTo>
                <a:cubicBezTo>
                  <a:pt x="17589" y="16489"/>
                  <a:pt x="17589" y="16490"/>
                  <a:pt x="17590" y="16493"/>
                </a:cubicBezTo>
                <a:cubicBezTo>
                  <a:pt x="17590" y="16490"/>
                  <a:pt x="17589" y="16486"/>
                  <a:pt x="17589" y="16484"/>
                </a:cubicBezTo>
                <a:cubicBezTo>
                  <a:pt x="17589" y="16481"/>
                  <a:pt x="17589" y="16479"/>
                  <a:pt x="17589" y="16479"/>
                </a:cubicBezTo>
                <a:close/>
                <a:moveTo>
                  <a:pt x="17536" y="16482"/>
                </a:moveTo>
                <a:cubicBezTo>
                  <a:pt x="17536" y="16483"/>
                  <a:pt x="17535" y="16484"/>
                  <a:pt x="17535" y="16485"/>
                </a:cubicBezTo>
                <a:cubicBezTo>
                  <a:pt x="17535" y="16486"/>
                  <a:pt x="17535" y="16485"/>
                  <a:pt x="17535" y="16486"/>
                </a:cubicBezTo>
                <a:cubicBezTo>
                  <a:pt x="17535" y="16486"/>
                  <a:pt x="17536" y="16486"/>
                  <a:pt x="17536" y="16489"/>
                </a:cubicBezTo>
                <a:cubicBezTo>
                  <a:pt x="17536" y="16490"/>
                  <a:pt x="17536" y="16491"/>
                  <a:pt x="17536" y="16492"/>
                </a:cubicBezTo>
                <a:cubicBezTo>
                  <a:pt x="17537" y="16493"/>
                  <a:pt x="17537" y="16493"/>
                  <a:pt x="17537" y="16494"/>
                </a:cubicBezTo>
                <a:cubicBezTo>
                  <a:pt x="17537" y="16479"/>
                  <a:pt x="17537" y="16479"/>
                  <a:pt x="17536" y="16482"/>
                </a:cubicBezTo>
                <a:close/>
                <a:moveTo>
                  <a:pt x="17445" y="16704"/>
                </a:moveTo>
                <a:cubicBezTo>
                  <a:pt x="17431" y="16707"/>
                  <a:pt x="17458" y="16754"/>
                  <a:pt x="17460" y="16729"/>
                </a:cubicBezTo>
                <a:cubicBezTo>
                  <a:pt x="17460" y="16729"/>
                  <a:pt x="17464" y="16730"/>
                  <a:pt x="17469" y="16732"/>
                </a:cubicBezTo>
                <a:cubicBezTo>
                  <a:pt x="17474" y="16734"/>
                  <a:pt x="17480" y="16738"/>
                  <a:pt x="17484" y="16744"/>
                </a:cubicBezTo>
                <a:cubicBezTo>
                  <a:pt x="17484" y="16743"/>
                  <a:pt x="17484" y="16742"/>
                  <a:pt x="17484" y="16741"/>
                </a:cubicBezTo>
                <a:cubicBezTo>
                  <a:pt x="17484" y="16740"/>
                  <a:pt x="17484" y="16740"/>
                  <a:pt x="17484" y="16740"/>
                </a:cubicBezTo>
                <a:cubicBezTo>
                  <a:pt x="17480" y="16733"/>
                  <a:pt x="17473" y="16729"/>
                  <a:pt x="17468" y="16727"/>
                </a:cubicBezTo>
                <a:cubicBezTo>
                  <a:pt x="17462" y="16725"/>
                  <a:pt x="17458" y="16725"/>
                  <a:pt x="17458" y="16725"/>
                </a:cubicBezTo>
                <a:cubicBezTo>
                  <a:pt x="17458" y="16725"/>
                  <a:pt x="17457" y="16724"/>
                  <a:pt x="17455" y="16720"/>
                </a:cubicBezTo>
                <a:cubicBezTo>
                  <a:pt x="17452" y="16713"/>
                  <a:pt x="17450" y="16703"/>
                  <a:pt x="17445" y="16704"/>
                </a:cubicBezTo>
                <a:close/>
                <a:moveTo>
                  <a:pt x="10643" y="16760"/>
                </a:moveTo>
                <a:cubicBezTo>
                  <a:pt x="10643" y="16764"/>
                  <a:pt x="10643" y="16847"/>
                  <a:pt x="10643" y="16861"/>
                </a:cubicBezTo>
                <a:cubicBezTo>
                  <a:pt x="10643" y="16891"/>
                  <a:pt x="10634" y="16993"/>
                  <a:pt x="10634" y="16993"/>
                </a:cubicBezTo>
                <a:cubicBezTo>
                  <a:pt x="10634" y="16993"/>
                  <a:pt x="10634" y="16993"/>
                  <a:pt x="10632" y="17000"/>
                </a:cubicBezTo>
                <a:cubicBezTo>
                  <a:pt x="10630" y="17007"/>
                  <a:pt x="10626" y="17022"/>
                  <a:pt x="10617" y="17052"/>
                </a:cubicBezTo>
                <a:lnTo>
                  <a:pt x="10619" y="17056"/>
                </a:lnTo>
                <a:cubicBezTo>
                  <a:pt x="10627" y="17026"/>
                  <a:pt x="10632" y="17011"/>
                  <a:pt x="10634" y="17004"/>
                </a:cubicBezTo>
                <a:cubicBezTo>
                  <a:pt x="10636" y="16997"/>
                  <a:pt x="10636" y="16996"/>
                  <a:pt x="10636" y="16996"/>
                </a:cubicBezTo>
                <a:cubicBezTo>
                  <a:pt x="10636" y="16996"/>
                  <a:pt x="10644" y="16893"/>
                  <a:pt x="10644" y="16864"/>
                </a:cubicBezTo>
                <a:cubicBezTo>
                  <a:pt x="10644" y="16849"/>
                  <a:pt x="10644" y="16761"/>
                  <a:pt x="10644" y="16761"/>
                </a:cubicBezTo>
                <a:cubicBezTo>
                  <a:pt x="10644" y="16761"/>
                  <a:pt x="10644" y="16761"/>
                  <a:pt x="10644" y="16761"/>
                </a:cubicBezTo>
                <a:cubicBezTo>
                  <a:pt x="10644" y="16760"/>
                  <a:pt x="10643" y="16760"/>
                  <a:pt x="10643" y="16760"/>
                </a:cubicBezTo>
                <a:close/>
                <a:moveTo>
                  <a:pt x="17477" y="16832"/>
                </a:moveTo>
                <a:lnTo>
                  <a:pt x="17477" y="16832"/>
                </a:lnTo>
                <a:cubicBezTo>
                  <a:pt x="17477" y="16832"/>
                  <a:pt x="17477" y="16832"/>
                  <a:pt x="17477" y="16833"/>
                </a:cubicBezTo>
                <a:cubicBezTo>
                  <a:pt x="17477" y="16833"/>
                  <a:pt x="17479" y="16837"/>
                  <a:pt x="17482" y="16841"/>
                </a:cubicBezTo>
                <a:cubicBezTo>
                  <a:pt x="17485" y="16846"/>
                  <a:pt x="17489" y="16852"/>
                  <a:pt x="17492" y="16859"/>
                </a:cubicBezTo>
                <a:lnTo>
                  <a:pt x="17492" y="16858"/>
                </a:lnTo>
                <a:lnTo>
                  <a:pt x="17492" y="16858"/>
                </a:lnTo>
                <a:cubicBezTo>
                  <a:pt x="17489" y="16851"/>
                  <a:pt x="17485" y="16845"/>
                  <a:pt x="17482" y="16841"/>
                </a:cubicBezTo>
                <a:cubicBezTo>
                  <a:pt x="17480" y="16836"/>
                  <a:pt x="17478" y="16834"/>
                  <a:pt x="17477" y="16832"/>
                </a:cubicBezTo>
                <a:close/>
                <a:moveTo>
                  <a:pt x="10953" y="16981"/>
                </a:moveTo>
                <a:cubicBezTo>
                  <a:pt x="10953" y="16981"/>
                  <a:pt x="10953" y="16982"/>
                  <a:pt x="10953" y="16983"/>
                </a:cubicBezTo>
                <a:cubicBezTo>
                  <a:pt x="10953" y="16983"/>
                  <a:pt x="10953" y="16984"/>
                  <a:pt x="10954" y="16985"/>
                </a:cubicBezTo>
                <a:cubicBezTo>
                  <a:pt x="10954" y="16984"/>
                  <a:pt x="10954" y="16983"/>
                  <a:pt x="10954" y="16983"/>
                </a:cubicBezTo>
                <a:cubicBezTo>
                  <a:pt x="10954" y="16982"/>
                  <a:pt x="10954" y="16982"/>
                  <a:pt x="10954" y="16981"/>
                </a:cubicBezTo>
                <a:lnTo>
                  <a:pt x="10953" y="16981"/>
                </a:lnTo>
                <a:close/>
                <a:moveTo>
                  <a:pt x="10969" y="16981"/>
                </a:moveTo>
                <a:cubicBezTo>
                  <a:pt x="10969" y="16983"/>
                  <a:pt x="10969" y="16981"/>
                  <a:pt x="10969" y="16991"/>
                </a:cubicBezTo>
                <a:cubicBezTo>
                  <a:pt x="10969" y="16992"/>
                  <a:pt x="10970" y="16991"/>
                  <a:pt x="10970" y="16992"/>
                </a:cubicBezTo>
                <a:cubicBezTo>
                  <a:pt x="10970" y="16990"/>
                  <a:pt x="10970" y="16987"/>
                  <a:pt x="10970" y="16985"/>
                </a:cubicBezTo>
                <a:cubicBezTo>
                  <a:pt x="10970" y="16983"/>
                  <a:pt x="10970" y="16981"/>
                  <a:pt x="10970" y="16981"/>
                </a:cubicBezTo>
                <a:lnTo>
                  <a:pt x="10970" y="16981"/>
                </a:lnTo>
                <a:lnTo>
                  <a:pt x="10969" y="16981"/>
                </a:lnTo>
                <a:close/>
                <a:moveTo>
                  <a:pt x="10987" y="16995"/>
                </a:moveTo>
                <a:cubicBezTo>
                  <a:pt x="10987" y="16996"/>
                  <a:pt x="10987" y="16996"/>
                  <a:pt x="10987" y="16997"/>
                </a:cubicBezTo>
                <a:cubicBezTo>
                  <a:pt x="10987" y="16998"/>
                  <a:pt x="10987" y="17001"/>
                  <a:pt x="10987" y="17006"/>
                </a:cubicBezTo>
                <a:lnTo>
                  <a:pt x="10987" y="17006"/>
                </a:lnTo>
                <a:cubicBezTo>
                  <a:pt x="10987" y="17004"/>
                  <a:pt x="10987" y="17001"/>
                  <a:pt x="10987" y="17000"/>
                </a:cubicBezTo>
                <a:cubicBezTo>
                  <a:pt x="10987" y="16998"/>
                  <a:pt x="10987" y="16996"/>
                  <a:pt x="10987" y="16996"/>
                </a:cubicBezTo>
                <a:lnTo>
                  <a:pt x="10987" y="16995"/>
                </a:lnTo>
                <a:close/>
                <a:moveTo>
                  <a:pt x="21599" y="17008"/>
                </a:moveTo>
                <a:cubicBezTo>
                  <a:pt x="21590" y="17030"/>
                  <a:pt x="21586" y="17041"/>
                  <a:pt x="21584" y="17047"/>
                </a:cubicBezTo>
                <a:cubicBezTo>
                  <a:pt x="21582" y="17052"/>
                  <a:pt x="21582" y="17052"/>
                  <a:pt x="21582" y="17052"/>
                </a:cubicBezTo>
                <a:cubicBezTo>
                  <a:pt x="21583" y="17052"/>
                  <a:pt x="21583" y="17052"/>
                  <a:pt x="21583" y="17052"/>
                </a:cubicBezTo>
                <a:cubicBezTo>
                  <a:pt x="21583" y="17052"/>
                  <a:pt x="21583" y="17052"/>
                  <a:pt x="21583" y="17052"/>
                </a:cubicBezTo>
                <a:cubicBezTo>
                  <a:pt x="21583" y="17052"/>
                  <a:pt x="21584" y="17051"/>
                  <a:pt x="21586" y="17045"/>
                </a:cubicBezTo>
                <a:cubicBezTo>
                  <a:pt x="21588" y="17039"/>
                  <a:pt x="21592" y="17028"/>
                  <a:pt x="21600" y="17008"/>
                </a:cubicBezTo>
                <a:lnTo>
                  <a:pt x="21599" y="17008"/>
                </a:lnTo>
                <a:close/>
                <a:moveTo>
                  <a:pt x="11001" y="17011"/>
                </a:moveTo>
                <a:cubicBezTo>
                  <a:pt x="11001" y="17013"/>
                  <a:pt x="11001" y="17015"/>
                  <a:pt x="11000" y="17017"/>
                </a:cubicBezTo>
                <a:cubicBezTo>
                  <a:pt x="11000" y="17019"/>
                  <a:pt x="10998" y="17020"/>
                  <a:pt x="10995" y="17020"/>
                </a:cubicBezTo>
                <a:lnTo>
                  <a:pt x="10995" y="17036"/>
                </a:lnTo>
                <a:cubicBezTo>
                  <a:pt x="10995" y="17036"/>
                  <a:pt x="10995" y="17035"/>
                  <a:pt x="10995" y="17037"/>
                </a:cubicBezTo>
                <a:cubicBezTo>
                  <a:pt x="10995" y="17039"/>
                  <a:pt x="10995" y="17042"/>
                  <a:pt x="10995" y="17049"/>
                </a:cubicBezTo>
                <a:lnTo>
                  <a:pt x="10987" y="17049"/>
                </a:lnTo>
                <a:cubicBezTo>
                  <a:pt x="10987" y="17049"/>
                  <a:pt x="10987" y="17050"/>
                  <a:pt x="10986" y="17052"/>
                </a:cubicBezTo>
                <a:cubicBezTo>
                  <a:pt x="10985" y="17054"/>
                  <a:pt x="10983" y="17057"/>
                  <a:pt x="10978" y="17065"/>
                </a:cubicBezTo>
                <a:cubicBezTo>
                  <a:pt x="10978" y="17065"/>
                  <a:pt x="10979" y="17064"/>
                  <a:pt x="10981" y="17063"/>
                </a:cubicBezTo>
                <a:cubicBezTo>
                  <a:pt x="10982" y="17062"/>
                  <a:pt x="10983" y="17061"/>
                  <a:pt x="10984" y="17061"/>
                </a:cubicBezTo>
                <a:cubicBezTo>
                  <a:pt x="10984" y="17060"/>
                  <a:pt x="10985" y="17059"/>
                  <a:pt x="10986" y="17058"/>
                </a:cubicBezTo>
                <a:cubicBezTo>
                  <a:pt x="10987" y="17057"/>
                  <a:pt x="10987" y="17056"/>
                  <a:pt x="10987" y="17056"/>
                </a:cubicBezTo>
                <a:cubicBezTo>
                  <a:pt x="10987" y="17056"/>
                  <a:pt x="10988" y="17056"/>
                  <a:pt x="10990" y="17056"/>
                </a:cubicBezTo>
                <a:cubicBezTo>
                  <a:pt x="10991" y="17056"/>
                  <a:pt x="10993" y="17056"/>
                  <a:pt x="10994" y="17056"/>
                </a:cubicBezTo>
                <a:cubicBezTo>
                  <a:pt x="10994" y="17055"/>
                  <a:pt x="10995" y="17055"/>
                  <a:pt x="10995" y="17055"/>
                </a:cubicBezTo>
                <a:cubicBezTo>
                  <a:pt x="10995" y="17055"/>
                  <a:pt x="10996" y="17055"/>
                  <a:pt x="10996" y="17054"/>
                </a:cubicBezTo>
                <a:cubicBezTo>
                  <a:pt x="10996" y="17048"/>
                  <a:pt x="10996" y="17045"/>
                  <a:pt x="10996" y="17043"/>
                </a:cubicBezTo>
                <a:cubicBezTo>
                  <a:pt x="10996" y="17041"/>
                  <a:pt x="10996" y="17040"/>
                  <a:pt x="10996" y="17040"/>
                </a:cubicBezTo>
                <a:lnTo>
                  <a:pt x="10996" y="17026"/>
                </a:lnTo>
                <a:cubicBezTo>
                  <a:pt x="11005" y="17026"/>
                  <a:pt x="11013" y="17011"/>
                  <a:pt x="11005" y="17011"/>
                </a:cubicBezTo>
                <a:cubicBezTo>
                  <a:pt x="11003" y="17011"/>
                  <a:pt x="11003" y="17011"/>
                  <a:pt x="11001" y="17011"/>
                </a:cubicBezTo>
                <a:close/>
                <a:moveTo>
                  <a:pt x="21453" y="17037"/>
                </a:moveTo>
                <a:cubicBezTo>
                  <a:pt x="21449" y="17037"/>
                  <a:pt x="21440" y="17048"/>
                  <a:pt x="21432" y="17059"/>
                </a:cubicBezTo>
                <a:cubicBezTo>
                  <a:pt x="21423" y="17070"/>
                  <a:pt x="21415" y="17081"/>
                  <a:pt x="21411" y="17081"/>
                </a:cubicBezTo>
                <a:cubicBezTo>
                  <a:pt x="21410" y="17081"/>
                  <a:pt x="21411" y="17083"/>
                  <a:pt x="21411" y="17084"/>
                </a:cubicBezTo>
                <a:cubicBezTo>
                  <a:pt x="21411" y="17084"/>
                  <a:pt x="21411" y="17085"/>
                  <a:pt x="21411" y="17086"/>
                </a:cubicBezTo>
                <a:cubicBezTo>
                  <a:pt x="21411" y="17085"/>
                  <a:pt x="21411" y="17084"/>
                  <a:pt x="21411" y="17084"/>
                </a:cubicBezTo>
                <a:cubicBezTo>
                  <a:pt x="21411" y="17083"/>
                  <a:pt x="21411" y="17082"/>
                  <a:pt x="21412" y="17081"/>
                </a:cubicBezTo>
                <a:cubicBezTo>
                  <a:pt x="21416" y="17081"/>
                  <a:pt x="21424" y="17071"/>
                  <a:pt x="21432" y="17060"/>
                </a:cubicBezTo>
                <a:cubicBezTo>
                  <a:pt x="21440" y="17050"/>
                  <a:pt x="21448" y="17039"/>
                  <a:pt x="21453" y="17037"/>
                </a:cubicBezTo>
                <a:close/>
                <a:moveTo>
                  <a:pt x="11021" y="17049"/>
                </a:moveTo>
                <a:cubicBezTo>
                  <a:pt x="11021" y="17051"/>
                  <a:pt x="11021" y="17050"/>
                  <a:pt x="11021" y="17056"/>
                </a:cubicBezTo>
                <a:cubicBezTo>
                  <a:pt x="11021" y="17058"/>
                  <a:pt x="11023" y="17058"/>
                  <a:pt x="11023" y="17059"/>
                </a:cubicBezTo>
                <a:cubicBezTo>
                  <a:pt x="11023" y="17058"/>
                  <a:pt x="11022" y="17057"/>
                  <a:pt x="11022" y="17055"/>
                </a:cubicBezTo>
                <a:cubicBezTo>
                  <a:pt x="11021" y="17054"/>
                  <a:pt x="11021" y="17052"/>
                  <a:pt x="11021" y="17049"/>
                </a:cubicBezTo>
                <a:close/>
                <a:moveTo>
                  <a:pt x="10619" y="17058"/>
                </a:moveTo>
                <a:cubicBezTo>
                  <a:pt x="10620" y="17060"/>
                  <a:pt x="10625" y="17072"/>
                  <a:pt x="10632" y="17087"/>
                </a:cubicBezTo>
                <a:cubicBezTo>
                  <a:pt x="10639" y="17103"/>
                  <a:pt x="10647" y="17122"/>
                  <a:pt x="10654" y="17141"/>
                </a:cubicBezTo>
                <a:cubicBezTo>
                  <a:pt x="10656" y="17141"/>
                  <a:pt x="10656" y="17140"/>
                  <a:pt x="10656" y="17140"/>
                </a:cubicBezTo>
                <a:cubicBezTo>
                  <a:pt x="10657" y="17140"/>
                  <a:pt x="10657" y="17140"/>
                  <a:pt x="10659" y="17139"/>
                </a:cubicBezTo>
                <a:cubicBezTo>
                  <a:pt x="10651" y="17124"/>
                  <a:pt x="10641" y="17104"/>
                  <a:pt x="10633" y="17088"/>
                </a:cubicBezTo>
                <a:cubicBezTo>
                  <a:pt x="10626" y="17072"/>
                  <a:pt x="10620" y="17059"/>
                  <a:pt x="10619" y="17058"/>
                </a:cubicBezTo>
                <a:close/>
                <a:moveTo>
                  <a:pt x="10894" y="17067"/>
                </a:moveTo>
                <a:cubicBezTo>
                  <a:pt x="10894" y="17068"/>
                  <a:pt x="10894" y="17068"/>
                  <a:pt x="10894" y="17068"/>
                </a:cubicBezTo>
                <a:cubicBezTo>
                  <a:pt x="10893" y="17068"/>
                  <a:pt x="10893" y="17069"/>
                  <a:pt x="10893" y="17069"/>
                </a:cubicBezTo>
                <a:cubicBezTo>
                  <a:pt x="10897" y="17069"/>
                  <a:pt x="10897" y="17070"/>
                  <a:pt x="10898" y="17072"/>
                </a:cubicBezTo>
                <a:cubicBezTo>
                  <a:pt x="10900" y="17074"/>
                  <a:pt x="10902" y="17077"/>
                  <a:pt x="10910" y="17085"/>
                </a:cubicBezTo>
                <a:cubicBezTo>
                  <a:pt x="10915" y="17085"/>
                  <a:pt x="10917" y="17085"/>
                  <a:pt x="10919" y="17085"/>
                </a:cubicBezTo>
                <a:cubicBezTo>
                  <a:pt x="10921" y="17085"/>
                  <a:pt x="10923" y="17085"/>
                  <a:pt x="10928" y="17085"/>
                </a:cubicBezTo>
                <a:cubicBezTo>
                  <a:pt x="10932" y="17092"/>
                  <a:pt x="10936" y="17092"/>
                  <a:pt x="10939" y="17090"/>
                </a:cubicBezTo>
                <a:cubicBezTo>
                  <a:pt x="10942" y="17089"/>
                  <a:pt x="10944" y="17085"/>
                  <a:pt x="10944" y="17085"/>
                </a:cubicBezTo>
                <a:cubicBezTo>
                  <a:pt x="10944" y="17085"/>
                  <a:pt x="10944" y="17084"/>
                  <a:pt x="10945" y="17086"/>
                </a:cubicBezTo>
                <a:cubicBezTo>
                  <a:pt x="10946" y="17088"/>
                  <a:pt x="10949" y="17092"/>
                  <a:pt x="10953" y="17099"/>
                </a:cubicBezTo>
                <a:cubicBezTo>
                  <a:pt x="10953" y="17099"/>
                  <a:pt x="10955" y="17095"/>
                  <a:pt x="10957" y="17093"/>
                </a:cubicBezTo>
                <a:cubicBezTo>
                  <a:pt x="10959" y="17092"/>
                  <a:pt x="10961" y="17092"/>
                  <a:pt x="10961" y="17099"/>
                </a:cubicBezTo>
                <a:cubicBezTo>
                  <a:pt x="10961" y="17097"/>
                  <a:pt x="10961" y="17096"/>
                  <a:pt x="10961" y="17094"/>
                </a:cubicBezTo>
                <a:cubicBezTo>
                  <a:pt x="10961" y="17079"/>
                  <a:pt x="10952" y="17094"/>
                  <a:pt x="10952" y="17094"/>
                </a:cubicBezTo>
                <a:cubicBezTo>
                  <a:pt x="10948" y="17087"/>
                  <a:pt x="10946" y="17083"/>
                  <a:pt x="10945" y="17081"/>
                </a:cubicBezTo>
                <a:cubicBezTo>
                  <a:pt x="10944" y="17079"/>
                  <a:pt x="10944" y="17079"/>
                  <a:pt x="10944" y="17079"/>
                </a:cubicBezTo>
                <a:cubicBezTo>
                  <a:pt x="10944" y="17079"/>
                  <a:pt x="10942" y="17082"/>
                  <a:pt x="10939" y="17084"/>
                </a:cubicBezTo>
                <a:cubicBezTo>
                  <a:pt x="10936" y="17086"/>
                  <a:pt x="10931" y="17087"/>
                  <a:pt x="10927" y="17079"/>
                </a:cubicBezTo>
                <a:cubicBezTo>
                  <a:pt x="10923" y="17079"/>
                  <a:pt x="10920" y="17079"/>
                  <a:pt x="10918" y="17079"/>
                </a:cubicBezTo>
                <a:cubicBezTo>
                  <a:pt x="10916" y="17079"/>
                  <a:pt x="10914" y="17079"/>
                  <a:pt x="10910" y="17079"/>
                </a:cubicBezTo>
                <a:cubicBezTo>
                  <a:pt x="10902" y="17073"/>
                  <a:pt x="10899" y="17069"/>
                  <a:pt x="10898" y="17068"/>
                </a:cubicBezTo>
                <a:cubicBezTo>
                  <a:pt x="10897" y="17067"/>
                  <a:pt x="10896" y="17067"/>
                  <a:pt x="10894" y="17067"/>
                </a:cubicBezTo>
                <a:close/>
                <a:moveTo>
                  <a:pt x="11046" y="17069"/>
                </a:moveTo>
                <a:cubicBezTo>
                  <a:pt x="11046" y="17071"/>
                  <a:pt x="11046" y="17073"/>
                  <a:pt x="11046" y="17075"/>
                </a:cubicBezTo>
                <a:cubicBezTo>
                  <a:pt x="11046" y="17078"/>
                  <a:pt x="11046" y="17079"/>
                  <a:pt x="11046" y="17079"/>
                </a:cubicBezTo>
                <a:lnTo>
                  <a:pt x="11047" y="17080"/>
                </a:lnTo>
                <a:cubicBezTo>
                  <a:pt x="11047" y="17077"/>
                  <a:pt x="11047" y="17075"/>
                  <a:pt x="11047" y="17073"/>
                </a:cubicBezTo>
                <a:cubicBezTo>
                  <a:pt x="11047" y="17071"/>
                  <a:pt x="11047" y="17069"/>
                  <a:pt x="11047" y="17069"/>
                </a:cubicBezTo>
                <a:lnTo>
                  <a:pt x="11046" y="17069"/>
                </a:lnTo>
                <a:close/>
                <a:moveTo>
                  <a:pt x="10740" y="17132"/>
                </a:moveTo>
                <a:cubicBezTo>
                  <a:pt x="10739" y="17132"/>
                  <a:pt x="10738" y="17134"/>
                  <a:pt x="10738" y="17133"/>
                </a:cubicBezTo>
                <a:cubicBezTo>
                  <a:pt x="10738" y="17134"/>
                  <a:pt x="10738" y="17135"/>
                  <a:pt x="10738" y="17136"/>
                </a:cubicBezTo>
                <a:cubicBezTo>
                  <a:pt x="10738" y="17137"/>
                  <a:pt x="10738" y="17138"/>
                  <a:pt x="10738" y="17138"/>
                </a:cubicBezTo>
                <a:cubicBezTo>
                  <a:pt x="10738" y="17138"/>
                  <a:pt x="10738" y="17139"/>
                  <a:pt x="10738" y="17140"/>
                </a:cubicBezTo>
                <a:cubicBezTo>
                  <a:pt x="10739" y="17140"/>
                  <a:pt x="10739" y="17141"/>
                  <a:pt x="10739" y="17141"/>
                </a:cubicBezTo>
                <a:cubicBezTo>
                  <a:pt x="10739" y="17139"/>
                  <a:pt x="10740" y="17135"/>
                  <a:pt x="10740" y="17132"/>
                </a:cubicBezTo>
                <a:close/>
                <a:moveTo>
                  <a:pt x="10617" y="17155"/>
                </a:moveTo>
                <a:cubicBezTo>
                  <a:pt x="10617" y="17155"/>
                  <a:pt x="10617" y="17156"/>
                  <a:pt x="10617" y="17160"/>
                </a:cubicBezTo>
                <a:cubicBezTo>
                  <a:pt x="10617" y="17164"/>
                  <a:pt x="10617" y="17171"/>
                  <a:pt x="10617" y="17182"/>
                </a:cubicBezTo>
                <a:lnTo>
                  <a:pt x="10618" y="17182"/>
                </a:lnTo>
                <a:cubicBezTo>
                  <a:pt x="10618" y="17182"/>
                  <a:pt x="10618" y="17181"/>
                  <a:pt x="10618" y="17177"/>
                </a:cubicBezTo>
                <a:cubicBezTo>
                  <a:pt x="10618" y="17174"/>
                  <a:pt x="10618" y="17167"/>
                  <a:pt x="10618" y="17155"/>
                </a:cubicBezTo>
                <a:lnTo>
                  <a:pt x="10617" y="17155"/>
                </a:lnTo>
                <a:close/>
                <a:moveTo>
                  <a:pt x="10669" y="17155"/>
                </a:moveTo>
                <a:cubicBezTo>
                  <a:pt x="10669" y="17157"/>
                  <a:pt x="10669" y="17159"/>
                  <a:pt x="10670" y="17161"/>
                </a:cubicBezTo>
                <a:cubicBezTo>
                  <a:pt x="10670" y="17163"/>
                  <a:pt x="10670" y="17165"/>
                  <a:pt x="10671" y="17166"/>
                </a:cubicBezTo>
                <a:cubicBezTo>
                  <a:pt x="10671" y="17165"/>
                  <a:pt x="10671" y="17164"/>
                  <a:pt x="10671" y="17163"/>
                </a:cubicBezTo>
                <a:cubicBezTo>
                  <a:pt x="10670" y="17162"/>
                  <a:pt x="10670" y="17160"/>
                  <a:pt x="10670" y="17158"/>
                </a:cubicBezTo>
                <a:cubicBezTo>
                  <a:pt x="10670" y="17158"/>
                  <a:pt x="10670" y="17157"/>
                  <a:pt x="10670" y="17156"/>
                </a:cubicBezTo>
                <a:cubicBezTo>
                  <a:pt x="10670" y="17156"/>
                  <a:pt x="10669" y="17155"/>
                  <a:pt x="10669" y="17155"/>
                </a:cubicBezTo>
                <a:close/>
                <a:moveTo>
                  <a:pt x="10665" y="17164"/>
                </a:moveTo>
                <a:cubicBezTo>
                  <a:pt x="10664" y="17165"/>
                  <a:pt x="10664" y="17166"/>
                  <a:pt x="10663" y="17166"/>
                </a:cubicBezTo>
                <a:cubicBezTo>
                  <a:pt x="10663" y="17166"/>
                  <a:pt x="10662" y="17167"/>
                  <a:pt x="10661" y="17167"/>
                </a:cubicBezTo>
                <a:lnTo>
                  <a:pt x="10662" y="17168"/>
                </a:lnTo>
                <a:cubicBezTo>
                  <a:pt x="10663" y="17168"/>
                  <a:pt x="10663" y="17167"/>
                  <a:pt x="10663" y="17167"/>
                </a:cubicBezTo>
                <a:cubicBezTo>
                  <a:pt x="10664" y="17166"/>
                  <a:pt x="10664" y="17165"/>
                  <a:pt x="10665" y="17164"/>
                </a:cubicBezTo>
                <a:close/>
                <a:moveTo>
                  <a:pt x="10673" y="17171"/>
                </a:moveTo>
                <a:cubicBezTo>
                  <a:pt x="10673" y="17172"/>
                  <a:pt x="10674" y="17173"/>
                  <a:pt x="10674" y="17174"/>
                </a:cubicBezTo>
                <a:cubicBezTo>
                  <a:pt x="10675" y="17175"/>
                  <a:pt x="10675" y="17176"/>
                  <a:pt x="10676" y="17177"/>
                </a:cubicBezTo>
                <a:cubicBezTo>
                  <a:pt x="10676" y="17177"/>
                  <a:pt x="10677" y="17177"/>
                  <a:pt x="10677" y="17176"/>
                </a:cubicBezTo>
                <a:cubicBezTo>
                  <a:pt x="10678" y="17176"/>
                  <a:pt x="10678" y="17175"/>
                  <a:pt x="10679" y="17174"/>
                </a:cubicBezTo>
                <a:lnTo>
                  <a:pt x="10679" y="17173"/>
                </a:lnTo>
                <a:cubicBezTo>
                  <a:pt x="10677" y="17173"/>
                  <a:pt x="10676" y="17173"/>
                  <a:pt x="10675" y="17173"/>
                </a:cubicBezTo>
                <a:cubicBezTo>
                  <a:pt x="10674" y="17172"/>
                  <a:pt x="10673" y="17172"/>
                  <a:pt x="10673" y="17171"/>
                </a:cubicBezTo>
                <a:close/>
                <a:moveTo>
                  <a:pt x="10608" y="17185"/>
                </a:moveTo>
                <a:lnTo>
                  <a:pt x="10608" y="17199"/>
                </a:lnTo>
                <a:cubicBezTo>
                  <a:pt x="10608" y="17199"/>
                  <a:pt x="10608" y="17201"/>
                  <a:pt x="10608" y="17204"/>
                </a:cubicBezTo>
                <a:cubicBezTo>
                  <a:pt x="10608" y="17207"/>
                  <a:pt x="10608" y="17210"/>
                  <a:pt x="10608" y="17212"/>
                </a:cubicBezTo>
                <a:lnTo>
                  <a:pt x="10609" y="17212"/>
                </a:lnTo>
                <a:lnTo>
                  <a:pt x="10609" y="17197"/>
                </a:lnTo>
                <a:cubicBezTo>
                  <a:pt x="10609" y="17197"/>
                  <a:pt x="10609" y="17194"/>
                  <a:pt x="10609" y="17192"/>
                </a:cubicBezTo>
                <a:cubicBezTo>
                  <a:pt x="10609" y="17189"/>
                  <a:pt x="10609" y="17187"/>
                  <a:pt x="10609" y="17185"/>
                </a:cubicBezTo>
                <a:lnTo>
                  <a:pt x="10608" y="17185"/>
                </a:lnTo>
                <a:close/>
                <a:moveTo>
                  <a:pt x="11523" y="17210"/>
                </a:moveTo>
                <a:cubicBezTo>
                  <a:pt x="11523" y="17211"/>
                  <a:pt x="11524" y="17213"/>
                  <a:pt x="11525" y="17216"/>
                </a:cubicBezTo>
                <a:cubicBezTo>
                  <a:pt x="11526" y="17219"/>
                  <a:pt x="11527" y="17224"/>
                  <a:pt x="11527" y="17232"/>
                </a:cubicBezTo>
                <a:cubicBezTo>
                  <a:pt x="11531" y="17239"/>
                  <a:pt x="11534" y="17247"/>
                  <a:pt x="11535" y="17252"/>
                </a:cubicBezTo>
                <a:cubicBezTo>
                  <a:pt x="11536" y="17258"/>
                  <a:pt x="11536" y="17261"/>
                  <a:pt x="11536" y="17261"/>
                </a:cubicBezTo>
                <a:cubicBezTo>
                  <a:pt x="11538" y="17265"/>
                  <a:pt x="11538" y="17266"/>
                  <a:pt x="11539" y="17267"/>
                </a:cubicBezTo>
                <a:cubicBezTo>
                  <a:pt x="11539" y="17268"/>
                  <a:pt x="11539" y="17269"/>
                  <a:pt x="11538" y="17270"/>
                </a:cubicBezTo>
                <a:cubicBezTo>
                  <a:pt x="11539" y="17268"/>
                  <a:pt x="11540" y="17267"/>
                  <a:pt x="11540" y="17265"/>
                </a:cubicBezTo>
                <a:cubicBezTo>
                  <a:pt x="11539" y="17263"/>
                  <a:pt x="11538" y="17261"/>
                  <a:pt x="11536" y="17256"/>
                </a:cubicBezTo>
                <a:cubicBezTo>
                  <a:pt x="11536" y="17256"/>
                  <a:pt x="11536" y="17253"/>
                  <a:pt x="11535" y="17247"/>
                </a:cubicBezTo>
                <a:cubicBezTo>
                  <a:pt x="11534" y="17242"/>
                  <a:pt x="11531" y="17235"/>
                  <a:pt x="11527" y="17227"/>
                </a:cubicBezTo>
                <a:cubicBezTo>
                  <a:pt x="11527" y="17221"/>
                  <a:pt x="11526" y="17218"/>
                  <a:pt x="11526" y="17215"/>
                </a:cubicBezTo>
                <a:cubicBezTo>
                  <a:pt x="11525" y="17213"/>
                  <a:pt x="11524" y="17212"/>
                  <a:pt x="11523" y="17210"/>
                </a:cubicBezTo>
                <a:close/>
                <a:moveTo>
                  <a:pt x="11698" y="17230"/>
                </a:moveTo>
                <a:cubicBezTo>
                  <a:pt x="11698" y="17241"/>
                  <a:pt x="11698" y="17251"/>
                  <a:pt x="11699" y="17259"/>
                </a:cubicBezTo>
                <a:cubicBezTo>
                  <a:pt x="11699" y="17267"/>
                  <a:pt x="11699" y="17274"/>
                  <a:pt x="11700" y="17279"/>
                </a:cubicBezTo>
                <a:cubicBezTo>
                  <a:pt x="11700" y="17273"/>
                  <a:pt x="11699" y="17266"/>
                  <a:pt x="11699" y="17258"/>
                </a:cubicBezTo>
                <a:cubicBezTo>
                  <a:pt x="11699" y="17251"/>
                  <a:pt x="11699" y="17242"/>
                  <a:pt x="11699" y="17232"/>
                </a:cubicBezTo>
                <a:lnTo>
                  <a:pt x="11698" y="17231"/>
                </a:lnTo>
                <a:lnTo>
                  <a:pt x="11698" y="17230"/>
                </a:lnTo>
                <a:close/>
                <a:moveTo>
                  <a:pt x="10446" y="17241"/>
                </a:moveTo>
                <a:cubicBezTo>
                  <a:pt x="10446" y="17242"/>
                  <a:pt x="10446" y="17242"/>
                  <a:pt x="10446" y="17242"/>
                </a:cubicBezTo>
                <a:cubicBezTo>
                  <a:pt x="10446" y="17242"/>
                  <a:pt x="10446" y="17242"/>
                  <a:pt x="10446" y="17243"/>
                </a:cubicBezTo>
                <a:cubicBezTo>
                  <a:pt x="10446" y="17243"/>
                  <a:pt x="10447" y="17246"/>
                  <a:pt x="10449" y="17248"/>
                </a:cubicBezTo>
                <a:cubicBezTo>
                  <a:pt x="10450" y="17251"/>
                  <a:pt x="10452" y="17254"/>
                  <a:pt x="10453" y="17255"/>
                </a:cubicBezTo>
                <a:cubicBezTo>
                  <a:pt x="10453" y="17255"/>
                  <a:pt x="10454" y="17255"/>
                  <a:pt x="10454" y="17255"/>
                </a:cubicBezTo>
                <a:cubicBezTo>
                  <a:pt x="10455" y="17255"/>
                  <a:pt x="10455" y="17255"/>
                  <a:pt x="10455" y="17255"/>
                </a:cubicBezTo>
                <a:lnTo>
                  <a:pt x="10446" y="17241"/>
                </a:lnTo>
                <a:close/>
                <a:moveTo>
                  <a:pt x="10584" y="17241"/>
                </a:moveTo>
                <a:cubicBezTo>
                  <a:pt x="10584" y="17241"/>
                  <a:pt x="10584" y="17242"/>
                  <a:pt x="10583" y="17243"/>
                </a:cubicBezTo>
                <a:cubicBezTo>
                  <a:pt x="10583" y="17243"/>
                  <a:pt x="10583" y="17243"/>
                  <a:pt x="10583" y="17243"/>
                </a:cubicBezTo>
                <a:lnTo>
                  <a:pt x="10583" y="17258"/>
                </a:lnTo>
                <a:cubicBezTo>
                  <a:pt x="10583" y="17258"/>
                  <a:pt x="10583" y="17259"/>
                  <a:pt x="10583" y="17261"/>
                </a:cubicBezTo>
                <a:cubicBezTo>
                  <a:pt x="10583" y="17263"/>
                  <a:pt x="10583" y="17266"/>
                  <a:pt x="10583" y="17271"/>
                </a:cubicBezTo>
                <a:lnTo>
                  <a:pt x="10584" y="17271"/>
                </a:lnTo>
                <a:lnTo>
                  <a:pt x="10584" y="17271"/>
                </a:lnTo>
                <a:cubicBezTo>
                  <a:pt x="10584" y="17263"/>
                  <a:pt x="10584" y="17260"/>
                  <a:pt x="10584" y="17258"/>
                </a:cubicBezTo>
                <a:cubicBezTo>
                  <a:pt x="10584" y="17256"/>
                  <a:pt x="10584" y="17255"/>
                  <a:pt x="10584" y="17255"/>
                </a:cubicBezTo>
                <a:lnTo>
                  <a:pt x="10584" y="17241"/>
                </a:lnTo>
                <a:close/>
                <a:moveTo>
                  <a:pt x="17698" y="17270"/>
                </a:moveTo>
                <a:cubicBezTo>
                  <a:pt x="17668" y="17262"/>
                  <a:pt x="17634" y="17318"/>
                  <a:pt x="17607" y="17375"/>
                </a:cubicBezTo>
                <a:cubicBezTo>
                  <a:pt x="17580" y="17432"/>
                  <a:pt x="17561" y="17490"/>
                  <a:pt x="17561" y="17490"/>
                </a:cubicBezTo>
                <a:cubicBezTo>
                  <a:pt x="17561" y="17490"/>
                  <a:pt x="17561" y="17490"/>
                  <a:pt x="17557" y="17503"/>
                </a:cubicBezTo>
                <a:cubicBezTo>
                  <a:pt x="17552" y="17516"/>
                  <a:pt x="17544" y="17542"/>
                  <a:pt x="17527" y="17593"/>
                </a:cubicBezTo>
                <a:cubicBezTo>
                  <a:pt x="17525" y="17593"/>
                  <a:pt x="17522" y="17595"/>
                  <a:pt x="17509" y="17586"/>
                </a:cubicBezTo>
                <a:cubicBezTo>
                  <a:pt x="17488" y="17572"/>
                  <a:pt x="17467" y="17545"/>
                  <a:pt x="17452" y="17571"/>
                </a:cubicBezTo>
                <a:cubicBezTo>
                  <a:pt x="17416" y="17635"/>
                  <a:pt x="17546" y="17681"/>
                  <a:pt x="17527" y="17597"/>
                </a:cubicBezTo>
                <a:cubicBezTo>
                  <a:pt x="17527" y="17597"/>
                  <a:pt x="17527" y="17598"/>
                  <a:pt x="17531" y="17585"/>
                </a:cubicBezTo>
                <a:cubicBezTo>
                  <a:pt x="17536" y="17572"/>
                  <a:pt x="17544" y="17547"/>
                  <a:pt x="17562" y="17495"/>
                </a:cubicBezTo>
                <a:cubicBezTo>
                  <a:pt x="17562" y="17495"/>
                  <a:pt x="17581" y="17436"/>
                  <a:pt x="17608" y="17379"/>
                </a:cubicBezTo>
                <a:cubicBezTo>
                  <a:pt x="17634" y="17322"/>
                  <a:pt x="17668" y="17267"/>
                  <a:pt x="17698" y="17274"/>
                </a:cubicBezTo>
                <a:cubicBezTo>
                  <a:pt x="17698" y="17274"/>
                  <a:pt x="17698" y="17274"/>
                  <a:pt x="17700" y="17274"/>
                </a:cubicBezTo>
                <a:cubicBezTo>
                  <a:pt x="17701" y="17274"/>
                  <a:pt x="17703" y="17274"/>
                  <a:pt x="17707" y="17274"/>
                </a:cubicBezTo>
                <a:cubicBezTo>
                  <a:pt x="17707" y="17274"/>
                  <a:pt x="17708" y="17274"/>
                  <a:pt x="17709" y="17274"/>
                </a:cubicBezTo>
                <a:cubicBezTo>
                  <a:pt x="17709" y="17274"/>
                  <a:pt x="17710" y="17274"/>
                  <a:pt x="17710" y="17274"/>
                </a:cubicBezTo>
                <a:cubicBezTo>
                  <a:pt x="17708" y="17273"/>
                  <a:pt x="17706" y="17272"/>
                  <a:pt x="17704" y="17271"/>
                </a:cubicBezTo>
                <a:cubicBezTo>
                  <a:pt x="17703" y="17271"/>
                  <a:pt x="17701" y="17270"/>
                  <a:pt x="17698" y="17270"/>
                </a:cubicBezTo>
                <a:close/>
                <a:moveTo>
                  <a:pt x="11428" y="17296"/>
                </a:moveTo>
                <a:cubicBezTo>
                  <a:pt x="11428" y="17296"/>
                  <a:pt x="11428" y="17296"/>
                  <a:pt x="11428" y="17296"/>
                </a:cubicBezTo>
                <a:cubicBezTo>
                  <a:pt x="11426" y="17303"/>
                  <a:pt x="11427" y="17309"/>
                  <a:pt x="11427" y="17314"/>
                </a:cubicBezTo>
                <a:cubicBezTo>
                  <a:pt x="11427" y="17312"/>
                  <a:pt x="11427" y="17309"/>
                  <a:pt x="11427" y="17305"/>
                </a:cubicBezTo>
                <a:cubicBezTo>
                  <a:pt x="11427" y="17302"/>
                  <a:pt x="11428" y="17299"/>
                  <a:pt x="11428" y="17296"/>
                </a:cubicBezTo>
                <a:close/>
                <a:moveTo>
                  <a:pt x="11304" y="17300"/>
                </a:moveTo>
                <a:lnTo>
                  <a:pt x="11296" y="17314"/>
                </a:lnTo>
                <a:cubicBezTo>
                  <a:pt x="11296" y="17314"/>
                  <a:pt x="11296" y="17314"/>
                  <a:pt x="11294" y="17316"/>
                </a:cubicBezTo>
                <a:cubicBezTo>
                  <a:pt x="11291" y="17318"/>
                  <a:pt x="11287" y="17322"/>
                  <a:pt x="11278" y="17329"/>
                </a:cubicBezTo>
                <a:lnTo>
                  <a:pt x="11278" y="17331"/>
                </a:lnTo>
                <a:cubicBezTo>
                  <a:pt x="11287" y="17323"/>
                  <a:pt x="11291" y="17319"/>
                  <a:pt x="11294" y="17317"/>
                </a:cubicBezTo>
                <a:cubicBezTo>
                  <a:pt x="11296" y="17315"/>
                  <a:pt x="11296" y="17316"/>
                  <a:pt x="11296" y="17316"/>
                </a:cubicBezTo>
                <a:lnTo>
                  <a:pt x="11304" y="17301"/>
                </a:lnTo>
                <a:lnTo>
                  <a:pt x="11304" y="17301"/>
                </a:lnTo>
                <a:lnTo>
                  <a:pt x="11304" y="17300"/>
                </a:lnTo>
                <a:close/>
                <a:moveTo>
                  <a:pt x="10464" y="17314"/>
                </a:moveTo>
                <a:lnTo>
                  <a:pt x="10446" y="17329"/>
                </a:lnTo>
                <a:cubicBezTo>
                  <a:pt x="10446" y="17329"/>
                  <a:pt x="10444" y="17329"/>
                  <a:pt x="10441" y="17329"/>
                </a:cubicBezTo>
                <a:cubicBezTo>
                  <a:pt x="10438" y="17329"/>
                  <a:pt x="10433" y="17329"/>
                  <a:pt x="10429" y="17329"/>
                </a:cubicBezTo>
                <a:cubicBezTo>
                  <a:pt x="10429" y="17329"/>
                  <a:pt x="10427" y="17329"/>
                  <a:pt x="10424" y="17329"/>
                </a:cubicBezTo>
                <a:cubicBezTo>
                  <a:pt x="10421" y="17329"/>
                  <a:pt x="10417" y="17329"/>
                  <a:pt x="10413" y="17329"/>
                </a:cubicBezTo>
                <a:cubicBezTo>
                  <a:pt x="10411" y="17326"/>
                  <a:pt x="10410" y="17324"/>
                  <a:pt x="10410" y="17322"/>
                </a:cubicBezTo>
                <a:cubicBezTo>
                  <a:pt x="10409" y="17321"/>
                  <a:pt x="10410" y="17320"/>
                  <a:pt x="10410" y="17319"/>
                </a:cubicBezTo>
                <a:cubicBezTo>
                  <a:pt x="10409" y="17319"/>
                  <a:pt x="10408" y="17320"/>
                  <a:pt x="10408" y="17322"/>
                </a:cubicBezTo>
                <a:cubicBezTo>
                  <a:pt x="10408" y="17324"/>
                  <a:pt x="10409" y="17327"/>
                  <a:pt x="10412" y="17332"/>
                </a:cubicBezTo>
                <a:cubicBezTo>
                  <a:pt x="10416" y="17332"/>
                  <a:pt x="10420" y="17332"/>
                  <a:pt x="10423" y="17332"/>
                </a:cubicBezTo>
                <a:cubicBezTo>
                  <a:pt x="10427" y="17332"/>
                  <a:pt x="10429" y="17332"/>
                  <a:pt x="10429" y="17332"/>
                </a:cubicBezTo>
                <a:cubicBezTo>
                  <a:pt x="10433" y="17332"/>
                  <a:pt x="10438" y="17332"/>
                  <a:pt x="10441" y="17332"/>
                </a:cubicBezTo>
                <a:cubicBezTo>
                  <a:pt x="10444" y="17332"/>
                  <a:pt x="10446" y="17332"/>
                  <a:pt x="10446" y="17332"/>
                </a:cubicBezTo>
                <a:lnTo>
                  <a:pt x="10463" y="17317"/>
                </a:lnTo>
                <a:cubicBezTo>
                  <a:pt x="10463" y="17317"/>
                  <a:pt x="10463" y="17318"/>
                  <a:pt x="10463" y="17319"/>
                </a:cubicBezTo>
                <a:cubicBezTo>
                  <a:pt x="10463" y="17321"/>
                  <a:pt x="10463" y="17324"/>
                  <a:pt x="10463" y="17332"/>
                </a:cubicBezTo>
                <a:cubicBezTo>
                  <a:pt x="10463" y="17332"/>
                  <a:pt x="10463" y="17333"/>
                  <a:pt x="10463" y="17337"/>
                </a:cubicBezTo>
                <a:cubicBezTo>
                  <a:pt x="10463" y="17341"/>
                  <a:pt x="10463" y="17348"/>
                  <a:pt x="10463" y="17359"/>
                </a:cubicBezTo>
                <a:cubicBezTo>
                  <a:pt x="10463" y="17359"/>
                  <a:pt x="10463" y="17359"/>
                  <a:pt x="10463" y="17359"/>
                </a:cubicBezTo>
                <a:cubicBezTo>
                  <a:pt x="10463" y="17359"/>
                  <a:pt x="10463" y="17359"/>
                  <a:pt x="10464" y="17359"/>
                </a:cubicBezTo>
                <a:cubicBezTo>
                  <a:pt x="10464" y="17359"/>
                  <a:pt x="10464" y="17359"/>
                  <a:pt x="10464" y="17329"/>
                </a:cubicBezTo>
                <a:cubicBezTo>
                  <a:pt x="10464" y="17329"/>
                  <a:pt x="10464" y="17329"/>
                  <a:pt x="10464" y="17314"/>
                </a:cubicBezTo>
                <a:close/>
                <a:moveTo>
                  <a:pt x="11461" y="17328"/>
                </a:moveTo>
                <a:cubicBezTo>
                  <a:pt x="11462" y="17329"/>
                  <a:pt x="11462" y="17331"/>
                  <a:pt x="11461" y="17333"/>
                </a:cubicBezTo>
                <a:cubicBezTo>
                  <a:pt x="11461" y="17335"/>
                  <a:pt x="11460" y="17339"/>
                  <a:pt x="11458" y="17345"/>
                </a:cubicBezTo>
                <a:cubicBezTo>
                  <a:pt x="11458" y="17346"/>
                  <a:pt x="11458" y="17346"/>
                  <a:pt x="11458" y="17347"/>
                </a:cubicBezTo>
                <a:cubicBezTo>
                  <a:pt x="11458" y="17348"/>
                  <a:pt x="11458" y="17349"/>
                  <a:pt x="11458" y="17349"/>
                </a:cubicBezTo>
                <a:cubicBezTo>
                  <a:pt x="11461" y="17341"/>
                  <a:pt x="11462" y="17336"/>
                  <a:pt x="11462" y="17333"/>
                </a:cubicBezTo>
                <a:cubicBezTo>
                  <a:pt x="11463" y="17330"/>
                  <a:pt x="11462" y="17329"/>
                  <a:pt x="11461" y="17328"/>
                </a:cubicBezTo>
                <a:close/>
                <a:moveTo>
                  <a:pt x="10454" y="17361"/>
                </a:moveTo>
                <a:cubicBezTo>
                  <a:pt x="10454" y="17361"/>
                  <a:pt x="10454" y="17364"/>
                  <a:pt x="10454" y="17367"/>
                </a:cubicBezTo>
                <a:cubicBezTo>
                  <a:pt x="10454" y="17369"/>
                  <a:pt x="10454" y="17372"/>
                  <a:pt x="10454" y="17374"/>
                </a:cubicBezTo>
                <a:lnTo>
                  <a:pt x="10455" y="17373"/>
                </a:lnTo>
                <a:lnTo>
                  <a:pt x="10455" y="17373"/>
                </a:lnTo>
                <a:cubicBezTo>
                  <a:pt x="10455" y="17373"/>
                  <a:pt x="10455" y="17371"/>
                  <a:pt x="10455" y="17369"/>
                </a:cubicBezTo>
                <a:cubicBezTo>
                  <a:pt x="10455" y="17366"/>
                  <a:pt x="10455" y="17363"/>
                  <a:pt x="10455" y="17361"/>
                </a:cubicBezTo>
                <a:cubicBezTo>
                  <a:pt x="10455" y="17361"/>
                  <a:pt x="10455" y="17361"/>
                  <a:pt x="10455" y="17361"/>
                </a:cubicBezTo>
                <a:cubicBezTo>
                  <a:pt x="10455" y="17361"/>
                  <a:pt x="10455" y="17361"/>
                  <a:pt x="10454" y="17361"/>
                </a:cubicBezTo>
                <a:close/>
                <a:moveTo>
                  <a:pt x="11252" y="17418"/>
                </a:moveTo>
                <a:cubicBezTo>
                  <a:pt x="11252" y="17418"/>
                  <a:pt x="11252" y="17417"/>
                  <a:pt x="11251" y="17423"/>
                </a:cubicBezTo>
                <a:cubicBezTo>
                  <a:pt x="11250" y="17428"/>
                  <a:pt x="11248" y="17439"/>
                  <a:pt x="11244" y="17461"/>
                </a:cubicBezTo>
                <a:cubicBezTo>
                  <a:pt x="11244" y="17461"/>
                  <a:pt x="11244" y="17461"/>
                  <a:pt x="11244" y="17463"/>
                </a:cubicBezTo>
                <a:cubicBezTo>
                  <a:pt x="11244" y="17466"/>
                  <a:pt x="11244" y="17469"/>
                  <a:pt x="11244" y="17477"/>
                </a:cubicBezTo>
                <a:lnTo>
                  <a:pt x="11244" y="17490"/>
                </a:lnTo>
                <a:lnTo>
                  <a:pt x="11244" y="17506"/>
                </a:lnTo>
                <a:lnTo>
                  <a:pt x="11252" y="17520"/>
                </a:lnTo>
                <a:cubicBezTo>
                  <a:pt x="11252" y="17520"/>
                  <a:pt x="11252" y="17520"/>
                  <a:pt x="11252" y="17522"/>
                </a:cubicBezTo>
                <a:cubicBezTo>
                  <a:pt x="11252" y="17524"/>
                  <a:pt x="11252" y="17528"/>
                  <a:pt x="11252" y="17535"/>
                </a:cubicBezTo>
                <a:cubicBezTo>
                  <a:pt x="11252" y="17542"/>
                  <a:pt x="11250" y="17546"/>
                  <a:pt x="11248" y="17548"/>
                </a:cubicBezTo>
                <a:cubicBezTo>
                  <a:pt x="11246" y="17550"/>
                  <a:pt x="11245" y="17551"/>
                  <a:pt x="11245" y="17551"/>
                </a:cubicBezTo>
                <a:lnTo>
                  <a:pt x="11245" y="17565"/>
                </a:lnTo>
                <a:cubicBezTo>
                  <a:pt x="11245" y="17565"/>
                  <a:pt x="11247" y="17565"/>
                  <a:pt x="11249" y="17565"/>
                </a:cubicBezTo>
                <a:cubicBezTo>
                  <a:pt x="11251" y="17565"/>
                  <a:pt x="11252" y="17565"/>
                  <a:pt x="11252" y="17565"/>
                </a:cubicBezTo>
                <a:lnTo>
                  <a:pt x="11253" y="17565"/>
                </a:lnTo>
                <a:lnTo>
                  <a:pt x="11253" y="17551"/>
                </a:lnTo>
                <a:lnTo>
                  <a:pt x="11261" y="17565"/>
                </a:lnTo>
                <a:lnTo>
                  <a:pt x="11270" y="17551"/>
                </a:lnTo>
                <a:cubicBezTo>
                  <a:pt x="11270" y="17551"/>
                  <a:pt x="11270" y="17551"/>
                  <a:pt x="11271" y="17551"/>
                </a:cubicBezTo>
                <a:cubicBezTo>
                  <a:pt x="11272" y="17551"/>
                  <a:pt x="11274" y="17551"/>
                  <a:pt x="11278" y="17551"/>
                </a:cubicBezTo>
                <a:cubicBezTo>
                  <a:pt x="11278" y="17551"/>
                  <a:pt x="11278" y="17550"/>
                  <a:pt x="11278" y="17548"/>
                </a:cubicBezTo>
                <a:cubicBezTo>
                  <a:pt x="11278" y="17546"/>
                  <a:pt x="11278" y="17543"/>
                  <a:pt x="11278" y="17535"/>
                </a:cubicBezTo>
                <a:cubicBezTo>
                  <a:pt x="11278" y="17535"/>
                  <a:pt x="11279" y="17535"/>
                  <a:pt x="11277" y="17535"/>
                </a:cubicBezTo>
                <a:cubicBezTo>
                  <a:pt x="11276" y="17535"/>
                  <a:pt x="11274" y="17535"/>
                  <a:pt x="11270" y="17535"/>
                </a:cubicBezTo>
                <a:cubicBezTo>
                  <a:pt x="11270" y="17535"/>
                  <a:pt x="11270" y="17536"/>
                  <a:pt x="11270" y="17521"/>
                </a:cubicBezTo>
                <a:cubicBezTo>
                  <a:pt x="11270" y="17521"/>
                  <a:pt x="11270" y="17517"/>
                  <a:pt x="11270" y="17515"/>
                </a:cubicBezTo>
                <a:cubicBezTo>
                  <a:pt x="11270" y="17512"/>
                  <a:pt x="11270" y="17506"/>
                  <a:pt x="11270" y="17506"/>
                </a:cubicBezTo>
                <a:cubicBezTo>
                  <a:pt x="11266" y="17506"/>
                  <a:pt x="11263" y="17506"/>
                  <a:pt x="11262" y="17506"/>
                </a:cubicBezTo>
                <a:cubicBezTo>
                  <a:pt x="11261" y="17506"/>
                  <a:pt x="11261" y="17506"/>
                  <a:pt x="11261" y="17506"/>
                </a:cubicBezTo>
                <a:cubicBezTo>
                  <a:pt x="11261" y="17499"/>
                  <a:pt x="11261" y="17495"/>
                  <a:pt x="11261" y="17494"/>
                </a:cubicBezTo>
                <a:cubicBezTo>
                  <a:pt x="11261" y="17492"/>
                  <a:pt x="11261" y="17492"/>
                  <a:pt x="11261" y="17492"/>
                </a:cubicBezTo>
                <a:lnTo>
                  <a:pt x="11261" y="17477"/>
                </a:lnTo>
                <a:cubicBezTo>
                  <a:pt x="11261" y="17469"/>
                  <a:pt x="11261" y="17469"/>
                  <a:pt x="11261" y="17469"/>
                </a:cubicBezTo>
                <a:cubicBezTo>
                  <a:pt x="11261" y="17469"/>
                  <a:pt x="11261" y="17470"/>
                  <a:pt x="11261" y="17462"/>
                </a:cubicBezTo>
                <a:cubicBezTo>
                  <a:pt x="11261" y="17462"/>
                  <a:pt x="11259" y="17462"/>
                  <a:pt x="11257" y="17460"/>
                </a:cubicBezTo>
                <a:cubicBezTo>
                  <a:pt x="11255" y="17458"/>
                  <a:pt x="11253" y="17454"/>
                  <a:pt x="11253" y="17447"/>
                </a:cubicBezTo>
                <a:cubicBezTo>
                  <a:pt x="11253" y="17454"/>
                  <a:pt x="11253" y="17458"/>
                  <a:pt x="11253" y="17460"/>
                </a:cubicBezTo>
                <a:cubicBezTo>
                  <a:pt x="11253" y="17462"/>
                  <a:pt x="11253" y="17462"/>
                  <a:pt x="11253" y="17462"/>
                </a:cubicBezTo>
                <a:cubicBezTo>
                  <a:pt x="11253" y="17470"/>
                  <a:pt x="11253" y="17473"/>
                  <a:pt x="11253" y="17475"/>
                </a:cubicBezTo>
                <a:cubicBezTo>
                  <a:pt x="11253" y="17477"/>
                  <a:pt x="11253" y="17477"/>
                  <a:pt x="11253" y="17477"/>
                </a:cubicBezTo>
                <a:cubicBezTo>
                  <a:pt x="11249" y="17477"/>
                  <a:pt x="11247" y="17477"/>
                  <a:pt x="11246" y="17477"/>
                </a:cubicBezTo>
                <a:cubicBezTo>
                  <a:pt x="11245" y="17477"/>
                  <a:pt x="11245" y="17477"/>
                  <a:pt x="11245" y="17477"/>
                </a:cubicBezTo>
                <a:cubicBezTo>
                  <a:pt x="11245" y="17469"/>
                  <a:pt x="11245" y="17465"/>
                  <a:pt x="11245" y="17464"/>
                </a:cubicBezTo>
                <a:cubicBezTo>
                  <a:pt x="11245" y="17462"/>
                  <a:pt x="11245" y="17462"/>
                  <a:pt x="11245" y="17462"/>
                </a:cubicBezTo>
                <a:cubicBezTo>
                  <a:pt x="11249" y="17440"/>
                  <a:pt x="11251" y="17429"/>
                  <a:pt x="11252" y="17423"/>
                </a:cubicBezTo>
                <a:cubicBezTo>
                  <a:pt x="11253" y="17418"/>
                  <a:pt x="11253" y="17418"/>
                  <a:pt x="11253" y="17418"/>
                </a:cubicBezTo>
                <a:cubicBezTo>
                  <a:pt x="11253" y="17418"/>
                  <a:pt x="11253" y="17418"/>
                  <a:pt x="11253" y="17418"/>
                </a:cubicBezTo>
                <a:cubicBezTo>
                  <a:pt x="11253" y="17418"/>
                  <a:pt x="11253" y="17417"/>
                  <a:pt x="11252" y="17418"/>
                </a:cubicBezTo>
                <a:close/>
                <a:moveTo>
                  <a:pt x="11904" y="17580"/>
                </a:moveTo>
                <a:cubicBezTo>
                  <a:pt x="11903" y="17571"/>
                  <a:pt x="11896" y="17571"/>
                  <a:pt x="11895" y="17580"/>
                </a:cubicBezTo>
                <a:cubicBezTo>
                  <a:pt x="11861" y="17587"/>
                  <a:pt x="11844" y="17591"/>
                  <a:pt x="11835" y="17593"/>
                </a:cubicBezTo>
                <a:cubicBezTo>
                  <a:pt x="11827" y="17594"/>
                  <a:pt x="11827" y="17594"/>
                  <a:pt x="11827" y="17594"/>
                </a:cubicBezTo>
                <a:cubicBezTo>
                  <a:pt x="11814" y="17609"/>
                  <a:pt x="11808" y="17616"/>
                  <a:pt x="11804" y="17620"/>
                </a:cubicBezTo>
                <a:cubicBezTo>
                  <a:pt x="11801" y="17624"/>
                  <a:pt x="11801" y="17624"/>
                  <a:pt x="11801" y="17624"/>
                </a:cubicBezTo>
                <a:cubicBezTo>
                  <a:pt x="11775" y="17646"/>
                  <a:pt x="11762" y="17657"/>
                  <a:pt x="11756" y="17662"/>
                </a:cubicBezTo>
                <a:cubicBezTo>
                  <a:pt x="11750" y="17668"/>
                  <a:pt x="11750" y="17668"/>
                  <a:pt x="11750" y="17668"/>
                </a:cubicBezTo>
                <a:cubicBezTo>
                  <a:pt x="11750" y="17669"/>
                  <a:pt x="11750" y="17669"/>
                  <a:pt x="11750" y="17669"/>
                </a:cubicBezTo>
                <a:cubicBezTo>
                  <a:pt x="11750" y="17669"/>
                  <a:pt x="11750" y="17669"/>
                  <a:pt x="11750" y="17670"/>
                </a:cubicBezTo>
                <a:cubicBezTo>
                  <a:pt x="11750" y="17670"/>
                  <a:pt x="11750" y="17669"/>
                  <a:pt x="11756" y="17663"/>
                </a:cubicBezTo>
                <a:cubicBezTo>
                  <a:pt x="11762" y="17658"/>
                  <a:pt x="11775" y="17647"/>
                  <a:pt x="11801" y="17625"/>
                </a:cubicBezTo>
                <a:cubicBezTo>
                  <a:pt x="11801" y="17625"/>
                  <a:pt x="11801" y="17625"/>
                  <a:pt x="11804" y="17621"/>
                </a:cubicBezTo>
                <a:cubicBezTo>
                  <a:pt x="11808" y="17617"/>
                  <a:pt x="11814" y="17610"/>
                  <a:pt x="11827" y="17596"/>
                </a:cubicBezTo>
                <a:cubicBezTo>
                  <a:pt x="11827" y="17596"/>
                  <a:pt x="11827" y="17595"/>
                  <a:pt x="11835" y="17594"/>
                </a:cubicBezTo>
                <a:cubicBezTo>
                  <a:pt x="11844" y="17592"/>
                  <a:pt x="11861" y="17589"/>
                  <a:pt x="11895" y="17581"/>
                </a:cubicBezTo>
                <a:cubicBezTo>
                  <a:pt x="11896" y="17590"/>
                  <a:pt x="11903" y="17590"/>
                  <a:pt x="11904" y="17581"/>
                </a:cubicBezTo>
                <a:cubicBezTo>
                  <a:pt x="11904" y="17581"/>
                  <a:pt x="11904" y="17580"/>
                  <a:pt x="11904" y="17580"/>
                </a:cubicBezTo>
                <a:close/>
                <a:moveTo>
                  <a:pt x="11244" y="17535"/>
                </a:moveTo>
                <a:cubicBezTo>
                  <a:pt x="11244" y="17535"/>
                  <a:pt x="11244" y="17535"/>
                  <a:pt x="11243" y="17539"/>
                </a:cubicBezTo>
                <a:cubicBezTo>
                  <a:pt x="11242" y="17543"/>
                  <a:pt x="11240" y="17550"/>
                  <a:pt x="11235" y="17565"/>
                </a:cubicBezTo>
                <a:lnTo>
                  <a:pt x="11236" y="17565"/>
                </a:lnTo>
                <a:cubicBezTo>
                  <a:pt x="11236" y="17565"/>
                  <a:pt x="11236" y="17564"/>
                  <a:pt x="11237" y="17561"/>
                </a:cubicBezTo>
                <a:cubicBezTo>
                  <a:pt x="11238" y="17557"/>
                  <a:pt x="11240" y="17550"/>
                  <a:pt x="11245" y="17535"/>
                </a:cubicBezTo>
                <a:cubicBezTo>
                  <a:pt x="11244" y="17535"/>
                  <a:pt x="11244" y="17535"/>
                  <a:pt x="11244" y="17535"/>
                </a:cubicBezTo>
                <a:cubicBezTo>
                  <a:pt x="11244" y="17535"/>
                  <a:pt x="11244" y="17535"/>
                  <a:pt x="11244" y="17535"/>
                </a:cubicBezTo>
                <a:close/>
                <a:moveTo>
                  <a:pt x="10266" y="17682"/>
                </a:moveTo>
                <a:lnTo>
                  <a:pt x="10266" y="17685"/>
                </a:lnTo>
                <a:cubicBezTo>
                  <a:pt x="10266" y="17692"/>
                  <a:pt x="10268" y="17700"/>
                  <a:pt x="10271" y="17705"/>
                </a:cubicBezTo>
                <a:cubicBezTo>
                  <a:pt x="10273" y="17710"/>
                  <a:pt x="10275" y="17713"/>
                  <a:pt x="10275" y="17713"/>
                </a:cubicBezTo>
                <a:lnTo>
                  <a:pt x="10275" y="17713"/>
                </a:lnTo>
                <a:cubicBezTo>
                  <a:pt x="10275" y="17713"/>
                  <a:pt x="10275" y="17713"/>
                  <a:pt x="10275" y="17712"/>
                </a:cubicBezTo>
                <a:cubicBezTo>
                  <a:pt x="10275" y="17712"/>
                  <a:pt x="10273" y="17708"/>
                  <a:pt x="10271" y="17703"/>
                </a:cubicBezTo>
                <a:cubicBezTo>
                  <a:pt x="10268" y="17697"/>
                  <a:pt x="10266" y="17689"/>
                  <a:pt x="10266" y="17682"/>
                </a:cubicBezTo>
                <a:close/>
                <a:moveTo>
                  <a:pt x="11638" y="17726"/>
                </a:moveTo>
                <a:cubicBezTo>
                  <a:pt x="11630" y="17740"/>
                  <a:pt x="11625" y="17748"/>
                  <a:pt x="11623" y="17752"/>
                </a:cubicBezTo>
                <a:cubicBezTo>
                  <a:pt x="11621" y="17756"/>
                  <a:pt x="11622" y="17756"/>
                  <a:pt x="11622" y="17756"/>
                </a:cubicBezTo>
                <a:cubicBezTo>
                  <a:pt x="11614" y="17753"/>
                  <a:pt x="11609" y="17752"/>
                  <a:pt x="11605" y="17751"/>
                </a:cubicBezTo>
                <a:cubicBezTo>
                  <a:pt x="11601" y="17750"/>
                  <a:pt x="11599" y="17749"/>
                  <a:pt x="11597" y="17749"/>
                </a:cubicBezTo>
                <a:cubicBezTo>
                  <a:pt x="11599" y="17749"/>
                  <a:pt x="11601" y="17750"/>
                  <a:pt x="11605" y="17752"/>
                </a:cubicBezTo>
                <a:cubicBezTo>
                  <a:pt x="11609" y="17753"/>
                  <a:pt x="11614" y="17755"/>
                  <a:pt x="11621" y="17757"/>
                </a:cubicBezTo>
                <a:cubicBezTo>
                  <a:pt x="11621" y="17757"/>
                  <a:pt x="11621" y="17758"/>
                  <a:pt x="11623" y="17754"/>
                </a:cubicBezTo>
                <a:cubicBezTo>
                  <a:pt x="11625" y="17751"/>
                  <a:pt x="11630" y="17743"/>
                  <a:pt x="11638" y="17728"/>
                </a:cubicBezTo>
                <a:cubicBezTo>
                  <a:pt x="11638" y="17728"/>
                  <a:pt x="11638" y="17728"/>
                  <a:pt x="11644" y="17736"/>
                </a:cubicBezTo>
                <a:cubicBezTo>
                  <a:pt x="11649" y="17743"/>
                  <a:pt x="11660" y="17758"/>
                  <a:pt x="11681" y="17787"/>
                </a:cubicBezTo>
                <a:cubicBezTo>
                  <a:pt x="11681" y="17787"/>
                  <a:pt x="11681" y="17787"/>
                  <a:pt x="11687" y="17787"/>
                </a:cubicBezTo>
                <a:cubicBezTo>
                  <a:pt x="11692" y="17787"/>
                  <a:pt x="11702" y="17787"/>
                  <a:pt x="11724" y="17787"/>
                </a:cubicBezTo>
                <a:cubicBezTo>
                  <a:pt x="11724" y="17787"/>
                  <a:pt x="11724" y="17787"/>
                  <a:pt x="11727" y="17780"/>
                </a:cubicBezTo>
                <a:cubicBezTo>
                  <a:pt x="11730" y="17772"/>
                  <a:pt x="11737" y="17758"/>
                  <a:pt x="11750" y="17728"/>
                </a:cubicBezTo>
                <a:lnTo>
                  <a:pt x="11750" y="17726"/>
                </a:lnTo>
                <a:cubicBezTo>
                  <a:pt x="11737" y="17755"/>
                  <a:pt x="11730" y="17770"/>
                  <a:pt x="11727" y="17777"/>
                </a:cubicBezTo>
                <a:cubicBezTo>
                  <a:pt x="11724" y="17785"/>
                  <a:pt x="11724" y="17785"/>
                  <a:pt x="11724" y="17785"/>
                </a:cubicBezTo>
                <a:cubicBezTo>
                  <a:pt x="11702" y="17785"/>
                  <a:pt x="11692" y="17785"/>
                  <a:pt x="11687" y="17785"/>
                </a:cubicBezTo>
                <a:cubicBezTo>
                  <a:pt x="11681" y="17785"/>
                  <a:pt x="11681" y="17785"/>
                  <a:pt x="11681" y="17785"/>
                </a:cubicBezTo>
                <a:cubicBezTo>
                  <a:pt x="11660" y="17755"/>
                  <a:pt x="11649" y="17741"/>
                  <a:pt x="11644" y="17733"/>
                </a:cubicBezTo>
                <a:cubicBezTo>
                  <a:pt x="11638" y="17726"/>
                  <a:pt x="11638" y="17726"/>
                  <a:pt x="11638" y="17726"/>
                </a:cubicBezTo>
                <a:close/>
                <a:moveTo>
                  <a:pt x="11570" y="17741"/>
                </a:moveTo>
                <a:lnTo>
                  <a:pt x="11569" y="17742"/>
                </a:lnTo>
                <a:lnTo>
                  <a:pt x="11570" y="17742"/>
                </a:lnTo>
                <a:lnTo>
                  <a:pt x="11570" y="17742"/>
                </a:lnTo>
                <a:lnTo>
                  <a:pt x="11570" y="17742"/>
                </a:lnTo>
                <a:cubicBezTo>
                  <a:pt x="11570" y="17742"/>
                  <a:pt x="11570" y="17742"/>
                  <a:pt x="11571" y="17742"/>
                </a:cubicBezTo>
                <a:cubicBezTo>
                  <a:pt x="11572" y="17742"/>
                  <a:pt x="11573" y="17742"/>
                  <a:pt x="11574" y="17742"/>
                </a:cubicBezTo>
                <a:lnTo>
                  <a:pt x="11570" y="17741"/>
                </a:lnTo>
                <a:close/>
                <a:moveTo>
                  <a:pt x="11561" y="17831"/>
                </a:moveTo>
                <a:cubicBezTo>
                  <a:pt x="11561" y="17831"/>
                  <a:pt x="11559" y="17834"/>
                  <a:pt x="11556" y="17840"/>
                </a:cubicBezTo>
                <a:cubicBezTo>
                  <a:pt x="11552" y="17845"/>
                  <a:pt x="11548" y="17852"/>
                  <a:pt x="11544" y="17859"/>
                </a:cubicBezTo>
                <a:cubicBezTo>
                  <a:pt x="11544" y="17859"/>
                  <a:pt x="11544" y="17859"/>
                  <a:pt x="11544" y="17859"/>
                </a:cubicBezTo>
                <a:cubicBezTo>
                  <a:pt x="11544" y="17860"/>
                  <a:pt x="11544" y="17860"/>
                  <a:pt x="11544" y="17860"/>
                </a:cubicBezTo>
                <a:cubicBezTo>
                  <a:pt x="11548" y="17853"/>
                  <a:pt x="11553" y="17846"/>
                  <a:pt x="11556" y="17841"/>
                </a:cubicBezTo>
                <a:cubicBezTo>
                  <a:pt x="11559" y="17836"/>
                  <a:pt x="11561" y="17832"/>
                  <a:pt x="11561" y="17832"/>
                </a:cubicBezTo>
                <a:lnTo>
                  <a:pt x="11561" y="17831"/>
                </a:lnTo>
                <a:close/>
                <a:moveTo>
                  <a:pt x="11493" y="17902"/>
                </a:moveTo>
                <a:cubicBezTo>
                  <a:pt x="11488" y="17902"/>
                  <a:pt x="11486" y="17906"/>
                  <a:pt x="11485" y="17910"/>
                </a:cubicBezTo>
                <a:cubicBezTo>
                  <a:pt x="11484" y="17914"/>
                  <a:pt x="11484" y="17918"/>
                  <a:pt x="11484" y="17918"/>
                </a:cubicBezTo>
                <a:cubicBezTo>
                  <a:pt x="11485" y="17917"/>
                  <a:pt x="11485" y="17913"/>
                  <a:pt x="11486" y="17910"/>
                </a:cubicBezTo>
                <a:cubicBezTo>
                  <a:pt x="11487" y="17907"/>
                  <a:pt x="11489" y="17905"/>
                  <a:pt x="11493" y="17905"/>
                </a:cubicBezTo>
                <a:lnTo>
                  <a:pt x="11501" y="17920"/>
                </a:lnTo>
                <a:lnTo>
                  <a:pt x="11501" y="17918"/>
                </a:lnTo>
                <a:lnTo>
                  <a:pt x="11493" y="17902"/>
                </a:lnTo>
                <a:close/>
                <a:moveTo>
                  <a:pt x="11484" y="17918"/>
                </a:moveTo>
                <a:cubicBezTo>
                  <a:pt x="11480" y="17918"/>
                  <a:pt x="11476" y="17918"/>
                  <a:pt x="11471" y="17918"/>
                </a:cubicBezTo>
                <a:cubicBezTo>
                  <a:pt x="11467" y="17918"/>
                  <a:pt x="11463" y="17918"/>
                  <a:pt x="11458" y="17918"/>
                </a:cubicBezTo>
                <a:cubicBezTo>
                  <a:pt x="11458" y="17918"/>
                  <a:pt x="11458" y="17918"/>
                  <a:pt x="11458" y="17919"/>
                </a:cubicBezTo>
                <a:cubicBezTo>
                  <a:pt x="11458" y="17919"/>
                  <a:pt x="11458" y="17919"/>
                  <a:pt x="11458" y="17920"/>
                </a:cubicBezTo>
                <a:cubicBezTo>
                  <a:pt x="11462" y="17920"/>
                  <a:pt x="11466" y="17920"/>
                  <a:pt x="11471" y="17920"/>
                </a:cubicBezTo>
                <a:cubicBezTo>
                  <a:pt x="11475" y="17920"/>
                  <a:pt x="11479" y="17920"/>
                  <a:pt x="11484" y="17920"/>
                </a:cubicBezTo>
                <a:cubicBezTo>
                  <a:pt x="11484" y="17920"/>
                  <a:pt x="11484" y="17919"/>
                  <a:pt x="11484" y="17919"/>
                </a:cubicBezTo>
                <a:cubicBezTo>
                  <a:pt x="11484" y="17919"/>
                  <a:pt x="11484" y="17918"/>
                  <a:pt x="11484" y="17918"/>
                </a:cubicBezTo>
                <a:close/>
                <a:moveTo>
                  <a:pt x="11581" y="17915"/>
                </a:moveTo>
                <a:cubicBezTo>
                  <a:pt x="11580" y="17916"/>
                  <a:pt x="11580" y="17916"/>
                  <a:pt x="11579" y="17917"/>
                </a:cubicBezTo>
                <a:cubicBezTo>
                  <a:pt x="11579" y="17917"/>
                  <a:pt x="11578" y="17918"/>
                  <a:pt x="11578" y="17918"/>
                </a:cubicBezTo>
                <a:cubicBezTo>
                  <a:pt x="11578" y="17918"/>
                  <a:pt x="11578" y="17918"/>
                  <a:pt x="11578" y="17919"/>
                </a:cubicBezTo>
                <a:cubicBezTo>
                  <a:pt x="11578" y="17919"/>
                  <a:pt x="11578" y="17919"/>
                  <a:pt x="11578" y="17920"/>
                </a:cubicBezTo>
                <a:cubicBezTo>
                  <a:pt x="11578" y="17920"/>
                  <a:pt x="11579" y="17919"/>
                  <a:pt x="11579" y="17919"/>
                </a:cubicBezTo>
                <a:cubicBezTo>
                  <a:pt x="11580" y="17918"/>
                  <a:pt x="11580" y="17917"/>
                  <a:pt x="11581" y="17915"/>
                </a:cubicBezTo>
                <a:close/>
                <a:moveTo>
                  <a:pt x="11457" y="17925"/>
                </a:moveTo>
                <a:cubicBezTo>
                  <a:pt x="11457" y="17927"/>
                  <a:pt x="11456" y="17928"/>
                  <a:pt x="11455" y="17930"/>
                </a:cubicBezTo>
                <a:cubicBezTo>
                  <a:pt x="11454" y="17931"/>
                  <a:pt x="11452" y="17932"/>
                  <a:pt x="11450" y="17932"/>
                </a:cubicBezTo>
                <a:cubicBezTo>
                  <a:pt x="11450" y="17932"/>
                  <a:pt x="11450" y="17932"/>
                  <a:pt x="11450" y="17933"/>
                </a:cubicBezTo>
                <a:cubicBezTo>
                  <a:pt x="11450" y="17933"/>
                  <a:pt x="11450" y="17934"/>
                  <a:pt x="11450" y="17934"/>
                </a:cubicBezTo>
                <a:cubicBezTo>
                  <a:pt x="11454" y="17934"/>
                  <a:pt x="11456" y="17931"/>
                  <a:pt x="11457" y="17927"/>
                </a:cubicBezTo>
                <a:cubicBezTo>
                  <a:pt x="11457" y="17926"/>
                  <a:pt x="11457" y="17926"/>
                  <a:pt x="11457" y="17925"/>
                </a:cubicBezTo>
                <a:close/>
                <a:moveTo>
                  <a:pt x="11501" y="17932"/>
                </a:moveTo>
                <a:cubicBezTo>
                  <a:pt x="11501" y="17933"/>
                  <a:pt x="11501" y="17933"/>
                  <a:pt x="11501" y="17933"/>
                </a:cubicBezTo>
                <a:cubicBezTo>
                  <a:pt x="11501" y="17933"/>
                  <a:pt x="11501" y="17933"/>
                  <a:pt x="11501" y="17934"/>
                </a:cubicBezTo>
                <a:lnTo>
                  <a:pt x="11527" y="17963"/>
                </a:lnTo>
                <a:cubicBezTo>
                  <a:pt x="11527" y="17963"/>
                  <a:pt x="11527" y="17963"/>
                  <a:pt x="11528" y="17963"/>
                </a:cubicBezTo>
                <a:cubicBezTo>
                  <a:pt x="11529" y="17963"/>
                  <a:pt x="11531" y="17963"/>
                  <a:pt x="11535" y="17963"/>
                </a:cubicBezTo>
                <a:cubicBezTo>
                  <a:pt x="11535" y="17971"/>
                  <a:pt x="11542" y="17971"/>
                  <a:pt x="11548" y="17969"/>
                </a:cubicBezTo>
                <a:cubicBezTo>
                  <a:pt x="11555" y="17967"/>
                  <a:pt x="11561" y="17963"/>
                  <a:pt x="11561" y="17963"/>
                </a:cubicBezTo>
                <a:cubicBezTo>
                  <a:pt x="11561" y="17963"/>
                  <a:pt x="11561" y="17963"/>
                  <a:pt x="11562" y="17963"/>
                </a:cubicBezTo>
                <a:cubicBezTo>
                  <a:pt x="11563" y="17963"/>
                  <a:pt x="11565" y="17963"/>
                  <a:pt x="11570" y="17963"/>
                </a:cubicBezTo>
                <a:lnTo>
                  <a:pt x="11570" y="17962"/>
                </a:lnTo>
                <a:cubicBezTo>
                  <a:pt x="11570" y="17962"/>
                  <a:pt x="11570" y="17962"/>
                  <a:pt x="11569" y="17962"/>
                </a:cubicBezTo>
                <a:cubicBezTo>
                  <a:pt x="11568" y="17962"/>
                  <a:pt x="11565" y="17962"/>
                  <a:pt x="11561" y="17962"/>
                </a:cubicBezTo>
                <a:cubicBezTo>
                  <a:pt x="11561" y="17962"/>
                  <a:pt x="11555" y="17965"/>
                  <a:pt x="11549" y="17966"/>
                </a:cubicBezTo>
                <a:cubicBezTo>
                  <a:pt x="11542" y="17968"/>
                  <a:pt x="11536" y="17969"/>
                  <a:pt x="11536" y="17962"/>
                </a:cubicBezTo>
                <a:cubicBezTo>
                  <a:pt x="11532" y="17962"/>
                  <a:pt x="11529" y="17962"/>
                  <a:pt x="11528" y="17962"/>
                </a:cubicBezTo>
                <a:cubicBezTo>
                  <a:pt x="11527" y="17962"/>
                  <a:pt x="11527" y="17962"/>
                  <a:pt x="11527" y="17962"/>
                </a:cubicBezTo>
                <a:lnTo>
                  <a:pt x="11501" y="17932"/>
                </a:lnTo>
                <a:close/>
                <a:moveTo>
                  <a:pt x="11574" y="17945"/>
                </a:moveTo>
                <a:cubicBezTo>
                  <a:pt x="11574" y="17945"/>
                  <a:pt x="11573" y="17946"/>
                  <a:pt x="11573" y="17947"/>
                </a:cubicBezTo>
                <a:cubicBezTo>
                  <a:pt x="11572" y="17947"/>
                  <a:pt x="11571" y="17947"/>
                  <a:pt x="11570" y="17947"/>
                </a:cubicBezTo>
                <a:cubicBezTo>
                  <a:pt x="11570" y="17948"/>
                  <a:pt x="11570" y="17948"/>
                  <a:pt x="11570" y="17948"/>
                </a:cubicBezTo>
                <a:cubicBezTo>
                  <a:pt x="11570" y="17948"/>
                  <a:pt x="11570" y="17948"/>
                  <a:pt x="11570" y="17948"/>
                </a:cubicBezTo>
                <a:cubicBezTo>
                  <a:pt x="11572" y="17948"/>
                  <a:pt x="11574" y="17948"/>
                  <a:pt x="11574" y="17945"/>
                </a:cubicBezTo>
                <a:lnTo>
                  <a:pt x="11574" y="17945"/>
                </a:lnTo>
                <a:close/>
                <a:moveTo>
                  <a:pt x="11450" y="17962"/>
                </a:moveTo>
                <a:cubicBezTo>
                  <a:pt x="11446" y="17962"/>
                  <a:pt x="11443" y="17965"/>
                  <a:pt x="11442" y="17969"/>
                </a:cubicBezTo>
                <a:cubicBezTo>
                  <a:pt x="11441" y="17973"/>
                  <a:pt x="11441" y="17976"/>
                  <a:pt x="11441" y="17976"/>
                </a:cubicBezTo>
                <a:lnTo>
                  <a:pt x="11441" y="17979"/>
                </a:lnTo>
                <a:cubicBezTo>
                  <a:pt x="11441" y="17979"/>
                  <a:pt x="11441" y="17975"/>
                  <a:pt x="11442" y="17971"/>
                </a:cubicBezTo>
                <a:cubicBezTo>
                  <a:pt x="11443" y="17968"/>
                  <a:pt x="11446" y="17963"/>
                  <a:pt x="11450" y="17963"/>
                </a:cubicBezTo>
                <a:cubicBezTo>
                  <a:pt x="11450" y="17963"/>
                  <a:pt x="11450" y="17963"/>
                  <a:pt x="11450" y="17962"/>
                </a:cubicBezTo>
                <a:cubicBezTo>
                  <a:pt x="11450" y="17962"/>
                  <a:pt x="11450" y="17962"/>
                  <a:pt x="11450" y="17962"/>
                </a:cubicBezTo>
                <a:close/>
                <a:moveTo>
                  <a:pt x="11441" y="17991"/>
                </a:moveTo>
                <a:cubicBezTo>
                  <a:pt x="11441" y="17991"/>
                  <a:pt x="11441" y="17991"/>
                  <a:pt x="11440" y="17994"/>
                </a:cubicBezTo>
                <a:cubicBezTo>
                  <a:pt x="11439" y="17998"/>
                  <a:pt x="11437" y="18005"/>
                  <a:pt x="11433" y="18020"/>
                </a:cubicBezTo>
                <a:lnTo>
                  <a:pt x="11434" y="18020"/>
                </a:lnTo>
                <a:cubicBezTo>
                  <a:pt x="11434" y="18020"/>
                  <a:pt x="11434" y="18020"/>
                  <a:pt x="11435" y="18017"/>
                </a:cubicBezTo>
                <a:cubicBezTo>
                  <a:pt x="11436" y="18014"/>
                  <a:pt x="11437" y="18007"/>
                  <a:pt x="11441" y="17993"/>
                </a:cubicBezTo>
                <a:lnTo>
                  <a:pt x="11441" y="17991"/>
                </a:lnTo>
                <a:close/>
                <a:moveTo>
                  <a:pt x="11197" y="18014"/>
                </a:moveTo>
                <a:cubicBezTo>
                  <a:pt x="11195" y="18016"/>
                  <a:pt x="11193" y="18020"/>
                  <a:pt x="11193" y="18020"/>
                </a:cubicBezTo>
                <a:cubicBezTo>
                  <a:pt x="11193" y="18020"/>
                  <a:pt x="11193" y="18020"/>
                  <a:pt x="11191" y="18024"/>
                </a:cubicBezTo>
                <a:cubicBezTo>
                  <a:pt x="11188" y="18027"/>
                  <a:pt x="11184" y="18035"/>
                  <a:pt x="11175" y="18049"/>
                </a:cubicBezTo>
                <a:lnTo>
                  <a:pt x="11175" y="18052"/>
                </a:lnTo>
                <a:cubicBezTo>
                  <a:pt x="11175" y="18052"/>
                  <a:pt x="11175" y="18052"/>
                  <a:pt x="11178" y="18048"/>
                </a:cubicBezTo>
                <a:cubicBezTo>
                  <a:pt x="11180" y="18044"/>
                  <a:pt x="11184" y="18037"/>
                  <a:pt x="11193" y="18023"/>
                </a:cubicBezTo>
                <a:cubicBezTo>
                  <a:pt x="11193" y="18022"/>
                  <a:pt x="11195" y="18019"/>
                  <a:pt x="11197" y="18017"/>
                </a:cubicBezTo>
                <a:cubicBezTo>
                  <a:pt x="11199" y="18015"/>
                  <a:pt x="11201" y="18015"/>
                  <a:pt x="11201" y="18023"/>
                </a:cubicBezTo>
                <a:cubicBezTo>
                  <a:pt x="11206" y="18022"/>
                  <a:pt x="11210" y="18026"/>
                  <a:pt x="11213" y="18030"/>
                </a:cubicBezTo>
                <a:cubicBezTo>
                  <a:pt x="11216" y="18034"/>
                  <a:pt x="11218" y="18037"/>
                  <a:pt x="11218" y="18037"/>
                </a:cubicBezTo>
                <a:cubicBezTo>
                  <a:pt x="11218" y="18037"/>
                  <a:pt x="11218" y="18037"/>
                  <a:pt x="11219" y="18037"/>
                </a:cubicBezTo>
                <a:cubicBezTo>
                  <a:pt x="11220" y="18037"/>
                  <a:pt x="11223" y="18037"/>
                  <a:pt x="11227" y="18037"/>
                </a:cubicBezTo>
                <a:cubicBezTo>
                  <a:pt x="11227" y="18037"/>
                  <a:pt x="11227" y="18038"/>
                  <a:pt x="11229" y="18036"/>
                </a:cubicBezTo>
                <a:cubicBezTo>
                  <a:pt x="11231" y="18034"/>
                  <a:pt x="11235" y="18030"/>
                  <a:pt x="11244" y="18023"/>
                </a:cubicBezTo>
                <a:cubicBezTo>
                  <a:pt x="11244" y="18022"/>
                  <a:pt x="11246" y="18023"/>
                  <a:pt x="11248" y="18025"/>
                </a:cubicBezTo>
                <a:cubicBezTo>
                  <a:pt x="11249" y="18027"/>
                  <a:pt x="11251" y="18031"/>
                  <a:pt x="11252" y="18037"/>
                </a:cubicBezTo>
                <a:lnTo>
                  <a:pt x="11252" y="18036"/>
                </a:lnTo>
                <a:cubicBezTo>
                  <a:pt x="11252" y="18036"/>
                  <a:pt x="11252" y="18036"/>
                  <a:pt x="11252" y="18036"/>
                </a:cubicBezTo>
                <a:cubicBezTo>
                  <a:pt x="11252" y="18028"/>
                  <a:pt x="11250" y="18024"/>
                  <a:pt x="11248" y="18022"/>
                </a:cubicBezTo>
                <a:cubicBezTo>
                  <a:pt x="11246" y="18020"/>
                  <a:pt x="11244" y="18020"/>
                  <a:pt x="11244" y="18020"/>
                </a:cubicBezTo>
                <a:cubicBezTo>
                  <a:pt x="11244" y="18020"/>
                  <a:pt x="11244" y="18020"/>
                  <a:pt x="11242" y="18022"/>
                </a:cubicBezTo>
                <a:cubicBezTo>
                  <a:pt x="11239" y="18024"/>
                  <a:pt x="11235" y="18028"/>
                  <a:pt x="11227" y="18036"/>
                </a:cubicBezTo>
                <a:cubicBezTo>
                  <a:pt x="11227" y="18036"/>
                  <a:pt x="11226" y="18036"/>
                  <a:pt x="11225" y="18036"/>
                </a:cubicBezTo>
                <a:cubicBezTo>
                  <a:pt x="11224" y="18036"/>
                  <a:pt x="11222" y="18036"/>
                  <a:pt x="11218" y="18036"/>
                </a:cubicBezTo>
                <a:cubicBezTo>
                  <a:pt x="11218" y="18036"/>
                  <a:pt x="11216" y="18031"/>
                  <a:pt x="11213" y="18027"/>
                </a:cubicBezTo>
                <a:cubicBezTo>
                  <a:pt x="11210" y="18024"/>
                  <a:pt x="11206" y="18020"/>
                  <a:pt x="11201" y="18020"/>
                </a:cubicBezTo>
                <a:cubicBezTo>
                  <a:pt x="11201" y="18013"/>
                  <a:pt x="11199" y="18013"/>
                  <a:pt x="11197" y="18014"/>
                </a:cubicBezTo>
                <a:close/>
                <a:moveTo>
                  <a:pt x="10284" y="18049"/>
                </a:moveTo>
                <a:cubicBezTo>
                  <a:pt x="10284" y="18049"/>
                  <a:pt x="10284" y="18050"/>
                  <a:pt x="10281" y="18052"/>
                </a:cubicBezTo>
                <a:cubicBezTo>
                  <a:pt x="10279" y="18054"/>
                  <a:pt x="10275" y="18057"/>
                  <a:pt x="10266" y="18065"/>
                </a:cubicBezTo>
                <a:cubicBezTo>
                  <a:pt x="10266" y="18065"/>
                  <a:pt x="10266" y="18064"/>
                  <a:pt x="10265" y="18066"/>
                </a:cubicBezTo>
                <a:cubicBezTo>
                  <a:pt x="10264" y="18068"/>
                  <a:pt x="10262" y="18072"/>
                  <a:pt x="10258" y="18079"/>
                </a:cubicBezTo>
                <a:cubicBezTo>
                  <a:pt x="10258" y="18079"/>
                  <a:pt x="10258" y="18079"/>
                  <a:pt x="10255" y="18081"/>
                </a:cubicBezTo>
                <a:cubicBezTo>
                  <a:pt x="10252" y="18083"/>
                  <a:pt x="10245" y="18087"/>
                  <a:pt x="10232" y="18094"/>
                </a:cubicBezTo>
                <a:cubicBezTo>
                  <a:pt x="10232" y="18094"/>
                  <a:pt x="10232" y="18094"/>
                  <a:pt x="10229" y="18096"/>
                </a:cubicBezTo>
                <a:cubicBezTo>
                  <a:pt x="10226" y="18098"/>
                  <a:pt x="10219" y="18101"/>
                  <a:pt x="10207" y="18108"/>
                </a:cubicBezTo>
                <a:cubicBezTo>
                  <a:pt x="10207" y="18108"/>
                  <a:pt x="10204" y="18116"/>
                  <a:pt x="10201" y="18125"/>
                </a:cubicBezTo>
                <a:cubicBezTo>
                  <a:pt x="10198" y="18135"/>
                  <a:pt x="10193" y="18146"/>
                  <a:pt x="10189" y="18153"/>
                </a:cubicBezTo>
                <a:cubicBezTo>
                  <a:pt x="10189" y="18153"/>
                  <a:pt x="10189" y="18154"/>
                  <a:pt x="10189" y="18154"/>
                </a:cubicBezTo>
                <a:cubicBezTo>
                  <a:pt x="10189" y="18155"/>
                  <a:pt x="10189" y="18156"/>
                  <a:pt x="10189" y="18156"/>
                </a:cubicBezTo>
                <a:cubicBezTo>
                  <a:pt x="10193" y="18149"/>
                  <a:pt x="10198" y="18138"/>
                  <a:pt x="10201" y="18129"/>
                </a:cubicBezTo>
                <a:cubicBezTo>
                  <a:pt x="10204" y="18120"/>
                  <a:pt x="10207" y="18112"/>
                  <a:pt x="10207" y="18112"/>
                </a:cubicBezTo>
                <a:cubicBezTo>
                  <a:pt x="10207" y="18112"/>
                  <a:pt x="10206" y="18112"/>
                  <a:pt x="10209" y="18110"/>
                </a:cubicBezTo>
                <a:cubicBezTo>
                  <a:pt x="10212" y="18109"/>
                  <a:pt x="10219" y="18105"/>
                  <a:pt x="10232" y="18098"/>
                </a:cubicBezTo>
                <a:cubicBezTo>
                  <a:pt x="10232" y="18098"/>
                  <a:pt x="10232" y="18097"/>
                  <a:pt x="10235" y="18095"/>
                </a:cubicBezTo>
                <a:cubicBezTo>
                  <a:pt x="10238" y="18093"/>
                  <a:pt x="10245" y="18090"/>
                  <a:pt x="10258" y="18082"/>
                </a:cubicBezTo>
                <a:cubicBezTo>
                  <a:pt x="10258" y="18082"/>
                  <a:pt x="10258" y="18083"/>
                  <a:pt x="10259" y="18081"/>
                </a:cubicBezTo>
                <a:cubicBezTo>
                  <a:pt x="10260" y="18079"/>
                  <a:pt x="10262" y="18076"/>
                  <a:pt x="10266" y="18069"/>
                </a:cubicBezTo>
                <a:cubicBezTo>
                  <a:pt x="10266" y="18069"/>
                  <a:pt x="10266" y="18068"/>
                  <a:pt x="10268" y="18066"/>
                </a:cubicBezTo>
                <a:cubicBezTo>
                  <a:pt x="10271" y="18064"/>
                  <a:pt x="10275" y="18060"/>
                  <a:pt x="10284" y="18053"/>
                </a:cubicBezTo>
                <a:lnTo>
                  <a:pt x="10309" y="18053"/>
                </a:lnTo>
                <a:lnTo>
                  <a:pt x="10343" y="18053"/>
                </a:lnTo>
                <a:cubicBezTo>
                  <a:pt x="10343" y="18053"/>
                  <a:pt x="10343" y="18053"/>
                  <a:pt x="10346" y="18057"/>
                </a:cubicBezTo>
                <a:cubicBezTo>
                  <a:pt x="10350" y="18060"/>
                  <a:pt x="10356" y="18068"/>
                  <a:pt x="10369" y="18082"/>
                </a:cubicBezTo>
                <a:cubicBezTo>
                  <a:pt x="10369" y="18082"/>
                  <a:pt x="10369" y="18083"/>
                  <a:pt x="10371" y="18085"/>
                </a:cubicBezTo>
                <a:cubicBezTo>
                  <a:pt x="10373" y="18087"/>
                  <a:pt x="10377" y="18090"/>
                  <a:pt x="10386" y="18098"/>
                </a:cubicBezTo>
                <a:cubicBezTo>
                  <a:pt x="10386" y="18098"/>
                  <a:pt x="10386" y="18099"/>
                  <a:pt x="10386" y="18103"/>
                </a:cubicBezTo>
                <a:cubicBezTo>
                  <a:pt x="10386" y="18107"/>
                  <a:pt x="10386" y="18113"/>
                  <a:pt x="10386" y="18125"/>
                </a:cubicBezTo>
                <a:lnTo>
                  <a:pt x="10387" y="18123"/>
                </a:lnTo>
                <a:cubicBezTo>
                  <a:pt x="10387" y="18123"/>
                  <a:pt x="10387" y="18123"/>
                  <a:pt x="10387" y="18120"/>
                </a:cubicBezTo>
                <a:cubicBezTo>
                  <a:pt x="10387" y="18116"/>
                  <a:pt x="10387" y="18109"/>
                  <a:pt x="10387" y="18094"/>
                </a:cubicBezTo>
                <a:cubicBezTo>
                  <a:pt x="10387" y="18094"/>
                  <a:pt x="10387" y="18094"/>
                  <a:pt x="10384" y="18092"/>
                </a:cubicBezTo>
                <a:cubicBezTo>
                  <a:pt x="10382" y="18090"/>
                  <a:pt x="10378" y="18086"/>
                  <a:pt x="10369" y="18079"/>
                </a:cubicBezTo>
                <a:lnTo>
                  <a:pt x="10343" y="18049"/>
                </a:lnTo>
                <a:lnTo>
                  <a:pt x="10310" y="18049"/>
                </a:lnTo>
                <a:lnTo>
                  <a:pt x="10284" y="18049"/>
                </a:lnTo>
                <a:close/>
                <a:moveTo>
                  <a:pt x="10910" y="18065"/>
                </a:moveTo>
                <a:cubicBezTo>
                  <a:pt x="10910" y="18065"/>
                  <a:pt x="10901" y="18069"/>
                  <a:pt x="10891" y="18074"/>
                </a:cubicBezTo>
                <a:cubicBezTo>
                  <a:pt x="10882" y="18080"/>
                  <a:pt x="10871" y="18087"/>
                  <a:pt x="10866" y="18094"/>
                </a:cubicBezTo>
                <a:cubicBezTo>
                  <a:pt x="10862" y="18094"/>
                  <a:pt x="10860" y="18097"/>
                  <a:pt x="10859" y="18101"/>
                </a:cubicBezTo>
                <a:cubicBezTo>
                  <a:pt x="10858" y="18104"/>
                  <a:pt x="10858" y="18108"/>
                  <a:pt x="10858" y="18108"/>
                </a:cubicBezTo>
                <a:lnTo>
                  <a:pt x="10858" y="18111"/>
                </a:lnTo>
                <a:cubicBezTo>
                  <a:pt x="10858" y="18111"/>
                  <a:pt x="10858" y="18107"/>
                  <a:pt x="10859" y="18103"/>
                </a:cubicBezTo>
                <a:cubicBezTo>
                  <a:pt x="10861" y="18100"/>
                  <a:pt x="10863" y="18097"/>
                  <a:pt x="10867" y="18097"/>
                </a:cubicBezTo>
                <a:cubicBezTo>
                  <a:pt x="10871" y="18089"/>
                  <a:pt x="10881" y="18082"/>
                  <a:pt x="10891" y="18077"/>
                </a:cubicBezTo>
                <a:cubicBezTo>
                  <a:pt x="10900" y="18071"/>
                  <a:pt x="10909" y="18068"/>
                  <a:pt x="10909" y="18067"/>
                </a:cubicBezTo>
                <a:lnTo>
                  <a:pt x="10910" y="18065"/>
                </a:lnTo>
                <a:close/>
                <a:moveTo>
                  <a:pt x="11244" y="18065"/>
                </a:moveTo>
                <a:cubicBezTo>
                  <a:pt x="11244" y="18065"/>
                  <a:pt x="11244" y="18066"/>
                  <a:pt x="11244" y="18066"/>
                </a:cubicBezTo>
                <a:cubicBezTo>
                  <a:pt x="11244" y="18066"/>
                  <a:pt x="11244" y="18067"/>
                  <a:pt x="11244" y="18067"/>
                </a:cubicBezTo>
                <a:cubicBezTo>
                  <a:pt x="11244" y="18067"/>
                  <a:pt x="11246" y="18071"/>
                  <a:pt x="11248" y="18076"/>
                </a:cubicBezTo>
                <a:cubicBezTo>
                  <a:pt x="11250" y="18082"/>
                  <a:pt x="11252" y="18089"/>
                  <a:pt x="11252" y="18097"/>
                </a:cubicBezTo>
                <a:cubicBezTo>
                  <a:pt x="11252" y="18096"/>
                  <a:pt x="11252" y="18095"/>
                  <a:pt x="11252" y="18094"/>
                </a:cubicBezTo>
                <a:cubicBezTo>
                  <a:pt x="11252" y="18079"/>
                  <a:pt x="11244" y="18065"/>
                  <a:pt x="11244" y="18065"/>
                </a:cubicBezTo>
                <a:close/>
                <a:moveTo>
                  <a:pt x="10146" y="18080"/>
                </a:moveTo>
                <a:lnTo>
                  <a:pt x="10146" y="18080"/>
                </a:lnTo>
                <a:cubicBezTo>
                  <a:pt x="10146" y="18081"/>
                  <a:pt x="10146" y="18081"/>
                  <a:pt x="10146" y="18082"/>
                </a:cubicBezTo>
                <a:cubicBezTo>
                  <a:pt x="10146" y="18082"/>
                  <a:pt x="10146" y="18083"/>
                  <a:pt x="10147" y="18085"/>
                </a:cubicBezTo>
                <a:cubicBezTo>
                  <a:pt x="10148" y="18087"/>
                  <a:pt x="10150" y="18090"/>
                  <a:pt x="10155" y="18098"/>
                </a:cubicBezTo>
                <a:cubicBezTo>
                  <a:pt x="10155" y="18098"/>
                  <a:pt x="10154" y="18097"/>
                  <a:pt x="10156" y="18099"/>
                </a:cubicBezTo>
                <a:cubicBezTo>
                  <a:pt x="10157" y="18101"/>
                  <a:pt x="10159" y="18105"/>
                  <a:pt x="10163" y="18112"/>
                </a:cubicBezTo>
                <a:cubicBezTo>
                  <a:pt x="10163" y="18111"/>
                  <a:pt x="10163" y="18110"/>
                  <a:pt x="10163" y="18110"/>
                </a:cubicBezTo>
                <a:cubicBezTo>
                  <a:pt x="10163" y="18110"/>
                  <a:pt x="10163" y="18110"/>
                  <a:pt x="10163" y="18108"/>
                </a:cubicBezTo>
                <a:cubicBezTo>
                  <a:pt x="10163" y="18108"/>
                  <a:pt x="10163" y="18108"/>
                  <a:pt x="10162" y="18107"/>
                </a:cubicBezTo>
                <a:cubicBezTo>
                  <a:pt x="10161" y="18105"/>
                  <a:pt x="10159" y="18101"/>
                  <a:pt x="10155" y="18094"/>
                </a:cubicBezTo>
                <a:cubicBezTo>
                  <a:pt x="10155" y="18094"/>
                  <a:pt x="10155" y="18094"/>
                  <a:pt x="10153" y="18092"/>
                </a:cubicBezTo>
                <a:cubicBezTo>
                  <a:pt x="10152" y="18090"/>
                  <a:pt x="10150" y="18087"/>
                  <a:pt x="10146" y="18080"/>
                </a:cubicBezTo>
                <a:close/>
                <a:moveTo>
                  <a:pt x="11390" y="18108"/>
                </a:moveTo>
                <a:cubicBezTo>
                  <a:pt x="11379" y="18108"/>
                  <a:pt x="11378" y="18113"/>
                  <a:pt x="11379" y="18118"/>
                </a:cubicBezTo>
                <a:cubicBezTo>
                  <a:pt x="11380" y="18114"/>
                  <a:pt x="11381" y="18111"/>
                  <a:pt x="11390" y="18111"/>
                </a:cubicBezTo>
                <a:cubicBezTo>
                  <a:pt x="11398" y="18111"/>
                  <a:pt x="11416" y="18111"/>
                  <a:pt x="11416" y="18111"/>
                </a:cubicBezTo>
                <a:lnTo>
                  <a:pt x="11416" y="18108"/>
                </a:lnTo>
                <a:cubicBezTo>
                  <a:pt x="11416" y="18108"/>
                  <a:pt x="11399" y="18108"/>
                  <a:pt x="11390" y="18108"/>
                </a:cubicBezTo>
                <a:close/>
                <a:moveTo>
                  <a:pt x="11364" y="18123"/>
                </a:moveTo>
                <a:lnTo>
                  <a:pt x="11355" y="18138"/>
                </a:lnTo>
                <a:cubicBezTo>
                  <a:pt x="11351" y="18145"/>
                  <a:pt x="11349" y="18145"/>
                  <a:pt x="11347" y="18143"/>
                </a:cubicBezTo>
                <a:cubicBezTo>
                  <a:pt x="11345" y="18141"/>
                  <a:pt x="11343" y="18138"/>
                  <a:pt x="11338" y="18138"/>
                </a:cubicBezTo>
                <a:lnTo>
                  <a:pt x="11330" y="18138"/>
                </a:lnTo>
                <a:cubicBezTo>
                  <a:pt x="11330" y="18138"/>
                  <a:pt x="11329" y="18138"/>
                  <a:pt x="11328" y="18140"/>
                </a:cubicBezTo>
                <a:cubicBezTo>
                  <a:pt x="11328" y="18142"/>
                  <a:pt x="11327" y="18144"/>
                  <a:pt x="11326" y="18147"/>
                </a:cubicBezTo>
                <a:cubicBezTo>
                  <a:pt x="11327" y="18145"/>
                  <a:pt x="11328" y="18143"/>
                  <a:pt x="11328" y="18142"/>
                </a:cubicBezTo>
                <a:cubicBezTo>
                  <a:pt x="11329" y="18141"/>
                  <a:pt x="11330" y="18140"/>
                  <a:pt x="11330" y="18140"/>
                </a:cubicBezTo>
                <a:lnTo>
                  <a:pt x="11338" y="18140"/>
                </a:lnTo>
                <a:cubicBezTo>
                  <a:pt x="11343" y="18140"/>
                  <a:pt x="11345" y="18144"/>
                  <a:pt x="11347" y="18146"/>
                </a:cubicBezTo>
                <a:cubicBezTo>
                  <a:pt x="11349" y="18148"/>
                  <a:pt x="11351" y="18147"/>
                  <a:pt x="11355" y="18140"/>
                </a:cubicBezTo>
                <a:lnTo>
                  <a:pt x="11364" y="18126"/>
                </a:lnTo>
                <a:cubicBezTo>
                  <a:pt x="11364" y="18126"/>
                  <a:pt x="11364" y="18126"/>
                  <a:pt x="11366" y="18126"/>
                </a:cubicBezTo>
                <a:cubicBezTo>
                  <a:pt x="11368" y="18126"/>
                  <a:pt x="11372" y="18126"/>
                  <a:pt x="11381" y="18126"/>
                </a:cubicBezTo>
                <a:cubicBezTo>
                  <a:pt x="11381" y="18126"/>
                  <a:pt x="11381" y="18126"/>
                  <a:pt x="11381" y="18125"/>
                </a:cubicBezTo>
                <a:cubicBezTo>
                  <a:pt x="11381" y="18125"/>
                  <a:pt x="11380" y="18124"/>
                  <a:pt x="11380" y="18123"/>
                </a:cubicBezTo>
                <a:cubicBezTo>
                  <a:pt x="11380" y="18123"/>
                  <a:pt x="11380" y="18123"/>
                  <a:pt x="11378" y="18123"/>
                </a:cubicBezTo>
                <a:cubicBezTo>
                  <a:pt x="11376" y="18123"/>
                  <a:pt x="11372" y="18123"/>
                  <a:pt x="11364" y="18123"/>
                </a:cubicBezTo>
                <a:close/>
                <a:moveTo>
                  <a:pt x="11458" y="18123"/>
                </a:moveTo>
                <a:cubicBezTo>
                  <a:pt x="11456" y="18123"/>
                  <a:pt x="11454" y="18123"/>
                  <a:pt x="11454" y="18124"/>
                </a:cubicBezTo>
                <a:cubicBezTo>
                  <a:pt x="11453" y="18124"/>
                  <a:pt x="11453" y="18125"/>
                  <a:pt x="11453" y="18127"/>
                </a:cubicBezTo>
                <a:cubicBezTo>
                  <a:pt x="11454" y="18127"/>
                  <a:pt x="11454" y="18127"/>
                  <a:pt x="11455" y="18126"/>
                </a:cubicBezTo>
                <a:cubicBezTo>
                  <a:pt x="11455" y="18126"/>
                  <a:pt x="11456" y="18126"/>
                  <a:pt x="11458" y="18126"/>
                </a:cubicBezTo>
                <a:cubicBezTo>
                  <a:pt x="11458" y="18126"/>
                  <a:pt x="11458" y="18126"/>
                  <a:pt x="11458" y="18125"/>
                </a:cubicBezTo>
                <a:cubicBezTo>
                  <a:pt x="11458" y="18125"/>
                  <a:pt x="11458" y="18123"/>
                  <a:pt x="11458" y="18123"/>
                </a:cubicBezTo>
                <a:close/>
                <a:moveTo>
                  <a:pt x="10850" y="18138"/>
                </a:moveTo>
                <a:cubicBezTo>
                  <a:pt x="10850" y="18138"/>
                  <a:pt x="10845" y="18145"/>
                  <a:pt x="10840" y="18153"/>
                </a:cubicBezTo>
                <a:cubicBezTo>
                  <a:pt x="10835" y="18160"/>
                  <a:pt x="10828" y="18167"/>
                  <a:pt x="10824" y="18167"/>
                </a:cubicBezTo>
                <a:cubicBezTo>
                  <a:pt x="10824" y="18168"/>
                  <a:pt x="10824" y="18168"/>
                  <a:pt x="10824" y="18168"/>
                </a:cubicBezTo>
                <a:cubicBezTo>
                  <a:pt x="10824" y="18169"/>
                  <a:pt x="10824" y="18169"/>
                  <a:pt x="10824" y="18169"/>
                </a:cubicBezTo>
                <a:cubicBezTo>
                  <a:pt x="10828" y="18169"/>
                  <a:pt x="10835" y="18162"/>
                  <a:pt x="10840" y="18155"/>
                </a:cubicBezTo>
                <a:cubicBezTo>
                  <a:pt x="10845" y="18148"/>
                  <a:pt x="10850" y="18140"/>
                  <a:pt x="10850" y="18140"/>
                </a:cubicBezTo>
                <a:cubicBezTo>
                  <a:pt x="10850" y="18140"/>
                  <a:pt x="10850" y="18140"/>
                  <a:pt x="10851" y="18140"/>
                </a:cubicBezTo>
                <a:cubicBezTo>
                  <a:pt x="10852" y="18140"/>
                  <a:pt x="10854" y="18140"/>
                  <a:pt x="10858" y="18140"/>
                </a:cubicBezTo>
                <a:cubicBezTo>
                  <a:pt x="10858" y="18140"/>
                  <a:pt x="10858" y="18139"/>
                  <a:pt x="10858" y="18139"/>
                </a:cubicBezTo>
                <a:cubicBezTo>
                  <a:pt x="10858" y="18138"/>
                  <a:pt x="10858" y="18138"/>
                  <a:pt x="10858" y="18138"/>
                </a:cubicBezTo>
                <a:cubicBezTo>
                  <a:pt x="10854" y="18138"/>
                  <a:pt x="10852" y="18138"/>
                  <a:pt x="10851" y="18138"/>
                </a:cubicBezTo>
                <a:cubicBezTo>
                  <a:pt x="10850" y="18138"/>
                  <a:pt x="10850" y="18138"/>
                  <a:pt x="10850" y="18138"/>
                </a:cubicBezTo>
                <a:close/>
                <a:moveTo>
                  <a:pt x="10824" y="18169"/>
                </a:moveTo>
                <a:cubicBezTo>
                  <a:pt x="10824" y="18181"/>
                  <a:pt x="10823" y="18182"/>
                  <a:pt x="10815" y="18182"/>
                </a:cubicBezTo>
                <a:cubicBezTo>
                  <a:pt x="10807" y="18182"/>
                  <a:pt x="10798" y="18197"/>
                  <a:pt x="10798" y="18197"/>
                </a:cubicBezTo>
                <a:cubicBezTo>
                  <a:pt x="10798" y="18197"/>
                  <a:pt x="10798" y="18197"/>
                  <a:pt x="10797" y="18199"/>
                </a:cubicBezTo>
                <a:cubicBezTo>
                  <a:pt x="10796" y="18201"/>
                  <a:pt x="10794" y="18204"/>
                  <a:pt x="10789" y="18212"/>
                </a:cubicBezTo>
                <a:lnTo>
                  <a:pt x="10791" y="18213"/>
                </a:lnTo>
                <a:cubicBezTo>
                  <a:pt x="10791" y="18213"/>
                  <a:pt x="10791" y="18213"/>
                  <a:pt x="10792" y="18211"/>
                </a:cubicBezTo>
                <a:cubicBezTo>
                  <a:pt x="10793" y="18209"/>
                  <a:pt x="10795" y="18205"/>
                  <a:pt x="10799" y="18199"/>
                </a:cubicBezTo>
                <a:cubicBezTo>
                  <a:pt x="10799" y="18199"/>
                  <a:pt x="10807" y="18185"/>
                  <a:pt x="10816" y="18185"/>
                </a:cubicBezTo>
                <a:cubicBezTo>
                  <a:pt x="10824" y="18185"/>
                  <a:pt x="10824" y="18184"/>
                  <a:pt x="10824" y="18169"/>
                </a:cubicBezTo>
                <a:close/>
                <a:moveTo>
                  <a:pt x="11252" y="18138"/>
                </a:moveTo>
                <a:cubicBezTo>
                  <a:pt x="11252" y="18139"/>
                  <a:pt x="11252" y="18139"/>
                  <a:pt x="11252" y="18140"/>
                </a:cubicBezTo>
                <a:cubicBezTo>
                  <a:pt x="11252" y="18155"/>
                  <a:pt x="11270" y="18155"/>
                  <a:pt x="11270" y="18169"/>
                </a:cubicBezTo>
                <a:cubicBezTo>
                  <a:pt x="11271" y="18169"/>
                  <a:pt x="11272" y="18170"/>
                  <a:pt x="11272" y="18170"/>
                </a:cubicBezTo>
                <a:cubicBezTo>
                  <a:pt x="11272" y="18171"/>
                  <a:pt x="11272" y="18171"/>
                  <a:pt x="11272" y="18172"/>
                </a:cubicBezTo>
                <a:cubicBezTo>
                  <a:pt x="11273" y="18171"/>
                  <a:pt x="11273" y="18169"/>
                  <a:pt x="11273" y="18168"/>
                </a:cubicBezTo>
                <a:cubicBezTo>
                  <a:pt x="11272" y="18167"/>
                  <a:pt x="11272" y="18167"/>
                  <a:pt x="11270" y="18167"/>
                </a:cubicBezTo>
                <a:cubicBezTo>
                  <a:pt x="11270" y="18160"/>
                  <a:pt x="11266" y="18156"/>
                  <a:pt x="11261" y="18153"/>
                </a:cubicBezTo>
                <a:cubicBezTo>
                  <a:pt x="11257" y="18149"/>
                  <a:pt x="11252" y="18145"/>
                  <a:pt x="11252" y="18138"/>
                </a:cubicBezTo>
                <a:close/>
                <a:moveTo>
                  <a:pt x="11416" y="18138"/>
                </a:moveTo>
                <a:cubicBezTo>
                  <a:pt x="11416" y="18138"/>
                  <a:pt x="11416" y="18138"/>
                  <a:pt x="11416" y="18139"/>
                </a:cubicBezTo>
                <a:cubicBezTo>
                  <a:pt x="11416" y="18139"/>
                  <a:pt x="11416" y="18140"/>
                  <a:pt x="11416" y="18140"/>
                </a:cubicBezTo>
                <a:cubicBezTo>
                  <a:pt x="11420" y="18147"/>
                  <a:pt x="11421" y="18150"/>
                  <a:pt x="11422" y="18152"/>
                </a:cubicBezTo>
                <a:cubicBezTo>
                  <a:pt x="11423" y="18154"/>
                  <a:pt x="11423" y="18154"/>
                  <a:pt x="11423" y="18154"/>
                </a:cubicBezTo>
                <a:lnTo>
                  <a:pt x="11424" y="18154"/>
                </a:lnTo>
                <a:lnTo>
                  <a:pt x="11424" y="18153"/>
                </a:lnTo>
                <a:cubicBezTo>
                  <a:pt x="11424" y="18153"/>
                  <a:pt x="11424" y="18153"/>
                  <a:pt x="11423" y="18151"/>
                </a:cubicBezTo>
                <a:cubicBezTo>
                  <a:pt x="11422" y="18149"/>
                  <a:pt x="11420" y="18145"/>
                  <a:pt x="11416" y="18138"/>
                </a:cubicBezTo>
                <a:close/>
                <a:moveTo>
                  <a:pt x="10371" y="18154"/>
                </a:moveTo>
                <a:lnTo>
                  <a:pt x="10369" y="18156"/>
                </a:lnTo>
                <a:cubicBezTo>
                  <a:pt x="10374" y="18156"/>
                  <a:pt x="10378" y="18160"/>
                  <a:pt x="10381" y="18164"/>
                </a:cubicBezTo>
                <a:cubicBezTo>
                  <a:pt x="10384" y="18167"/>
                  <a:pt x="10386" y="18171"/>
                  <a:pt x="10386" y="18171"/>
                </a:cubicBezTo>
                <a:cubicBezTo>
                  <a:pt x="10386" y="18171"/>
                  <a:pt x="10387" y="18171"/>
                  <a:pt x="10387" y="18171"/>
                </a:cubicBezTo>
                <a:cubicBezTo>
                  <a:pt x="10388" y="18172"/>
                  <a:pt x="10389" y="18172"/>
                  <a:pt x="10389" y="18173"/>
                </a:cubicBezTo>
                <a:cubicBezTo>
                  <a:pt x="10389" y="18171"/>
                  <a:pt x="10388" y="18170"/>
                  <a:pt x="10388" y="18169"/>
                </a:cubicBezTo>
                <a:cubicBezTo>
                  <a:pt x="10387" y="18168"/>
                  <a:pt x="10387" y="18167"/>
                  <a:pt x="10387" y="18167"/>
                </a:cubicBezTo>
                <a:cubicBezTo>
                  <a:pt x="10387" y="18167"/>
                  <a:pt x="10385" y="18164"/>
                  <a:pt x="10382" y="18161"/>
                </a:cubicBezTo>
                <a:cubicBezTo>
                  <a:pt x="10379" y="18158"/>
                  <a:pt x="10375" y="18155"/>
                  <a:pt x="10371" y="18154"/>
                </a:cubicBezTo>
                <a:close/>
                <a:moveTo>
                  <a:pt x="11272" y="18175"/>
                </a:moveTo>
                <a:cubicBezTo>
                  <a:pt x="11272" y="18179"/>
                  <a:pt x="11272" y="18185"/>
                  <a:pt x="11287" y="18185"/>
                </a:cubicBezTo>
                <a:cubicBezTo>
                  <a:pt x="11304" y="18185"/>
                  <a:pt x="11321" y="18200"/>
                  <a:pt x="11321" y="18185"/>
                </a:cubicBezTo>
                <a:cubicBezTo>
                  <a:pt x="11325" y="18185"/>
                  <a:pt x="11328" y="18184"/>
                  <a:pt x="11329" y="18182"/>
                </a:cubicBezTo>
                <a:cubicBezTo>
                  <a:pt x="11329" y="18182"/>
                  <a:pt x="11329" y="18181"/>
                  <a:pt x="11329" y="18181"/>
                </a:cubicBezTo>
                <a:cubicBezTo>
                  <a:pt x="11328" y="18182"/>
                  <a:pt x="11327" y="18182"/>
                  <a:pt x="11326" y="18182"/>
                </a:cubicBezTo>
                <a:cubicBezTo>
                  <a:pt x="11325" y="18182"/>
                  <a:pt x="11323" y="18182"/>
                  <a:pt x="11321" y="18182"/>
                </a:cubicBezTo>
                <a:cubicBezTo>
                  <a:pt x="11321" y="18197"/>
                  <a:pt x="11304" y="18182"/>
                  <a:pt x="11287" y="18182"/>
                </a:cubicBezTo>
                <a:cubicBezTo>
                  <a:pt x="11274" y="18182"/>
                  <a:pt x="11272" y="18179"/>
                  <a:pt x="11272" y="18175"/>
                </a:cubicBezTo>
                <a:close/>
                <a:moveTo>
                  <a:pt x="11184" y="18182"/>
                </a:moveTo>
                <a:cubicBezTo>
                  <a:pt x="11184" y="18182"/>
                  <a:pt x="11182" y="18186"/>
                  <a:pt x="11180" y="18192"/>
                </a:cubicBezTo>
                <a:cubicBezTo>
                  <a:pt x="11178" y="18197"/>
                  <a:pt x="11175" y="18204"/>
                  <a:pt x="11175" y="18212"/>
                </a:cubicBezTo>
                <a:lnTo>
                  <a:pt x="11175" y="18214"/>
                </a:lnTo>
                <a:cubicBezTo>
                  <a:pt x="11175" y="18207"/>
                  <a:pt x="11178" y="18199"/>
                  <a:pt x="11180" y="18194"/>
                </a:cubicBezTo>
                <a:cubicBezTo>
                  <a:pt x="11182" y="18188"/>
                  <a:pt x="11184" y="18185"/>
                  <a:pt x="11184" y="18185"/>
                </a:cubicBezTo>
                <a:lnTo>
                  <a:pt x="11184" y="18182"/>
                </a:lnTo>
                <a:close/>
                <a:moveTo>
                  <a:pt x="11424" y="18182"/>
                </a:moveTo>
                <a:cubicBezTo>
                  <a:pt x="11424" y="18183"/>
                  <a:pt x="11424" y="18183"/>
                  <a:pt x="11424" y="18184"/>
                </a:cubicBezTo>
                <a:cubicBezTo>
                  <a:pt x="11424" y="18184"/>
                  <a:pt x="11424" y="18184"/>
                  <a:pt x="11424" y="18185"/>
                </a:cubicBezTo>
                <a:cubicBezTo>
                  <a:pt x="11428" y="18192"/>
                  <a:pt x="11433" y="18196"/>
                  <a:pt x="11436" y="18199"/>
                </a:cubicBezTo>
                <a:cubicBezTo>
                  <a:pt x="11439" y="18203"/>
                  <a:pt x="11441" y="18207"/>
                  <a:pt x="11441" y="18214"/>
                </a:cubicBezTo>
                <a:cubicBezTo>
                  <a:pt x="11442" y="18214"/>
                  <a:pt x="11443" y="18215"/>
                  <a:pt x="11444" y="18215"/>
                </a:cubicBezTo>
                <a:cubicBezTo>
                  <a:pt x="11444" y="18216"/>
                  <a:pt x="11445" y="18217"/>
                  <a:pt x="11445" y="18219"/>
                </a:cubicBezTo>
                <a:cubicBezTo>
                  <a:pt x="11445" y="18218"/>
                  <a:pt x="11445" y="18217"/>
                  <a:pt x="11445" y="18217"/>
                </a:cubicBezTo>
                <a:cubicBezTo>
                  <a:pt x="11445" y="18214"/>
                  <a:pt x="11444" y="18212"/>
                  <a:pt x="11441" y="18212"/>
                </a:cubicBezTo>
                <a:cubicBezTo>
                  <a:pt x="11441" y="18204"/>
                  <a:pt x="11439" y="18201"/>
                  <a:pt x="11436" y="18197"/>
                </a:cubicBezTo>
                <a:cubicBezTo>
                  <a:pt x="11433" y="18194"/>
                  <a:pt x="11428" y="18190"/>
                  <a:pt x="11424" y="18182"/>
                </a:cubicBezTo>
                <a:close/>
                <a:moveTo>
                  <a:pt x="10387" y="18184"/>
                </a:moveTo>
                <a:cubicBezTo>
                  <a:pt x="10386" y="18184"/>
                  <a:pt x="10386" y="18184"/>
                  <a:pt x="10386" y="18184"/>
                </a:cubicBezTo>
                <a:lnTo>
                  <a:pt x="10386" y="18185"/>
                </a:lnTo>
                <a:lnTo>
                  <a:pt x="10386" y="18185"/>
                </a:lnTo>
                <a:cubicBezTo>
                  <a:pt x="10386" y="18186"/>
                  <a:pt x="10386" y="18186"/>
                  <a:pt x="10386" y="18186"/>
                </a:cubicBezTo>
                <a:cubicBezTo>
                  <a:pt x="10386" y="18201"/>
                  <a:pt x="10386" y="18211"/>
                  <a:pt x="10386" y="18219"/>
                </a:cubicBezTo>
                <a:cubicBezTo>
                  <a:pt x="10386" y="18226"/>
                  <a:pt x="10386" y="18230"/>
                  <a:pt x="10386" y="18230"/>
                </a:cubicBezTo>
                <a:cubicBezTo>
                  <a:pt x="10386" y="18230"/>
                  <a:pt x="10386" y="18233"/>
                  <a:pt x="10386" y="18238"/>
                </a:cubicBezTo>
                <a:cubicBezTo>
                  <a:pt x="10386" y="18243"/>
                  <a:pt x="10386" y="18250"/>
                  <a:pt x="10386" y="18256"/>
                </a:cubicBezTo>
                <a:lnTo>
                  <a:pt x="10386" y="18256"/>
                </a:lnTo>
                <a:cubicBezTo>
                  <a:pt x="10386" y="18256"/>
                  <a:pt x="10386" y="18255"/>
                  <a:pt x="10387" y="18255"/>
                </a:cubicBezTo>
                <a:cubicBezTo>
                  <a:pt x="10387" y="18248"/>
                  <a:pt x="10387" y="18241"/>
                  <a:pt x="10387" y="18235"/>
                </a:cubicBezTo>
                <a:cubicBezTo>
                  <a:pt x="10387" y="18230"/>
                  <a:pt x="10387" y="18226"/>
                  <a:pt x="10387" y="18226"/>
                </a:cubicBezTo>
                <a:cubicBezTo>
                  <a:pt x="10387" y="18226"/>
                  <a:pt x="10387" y="18223"/>
                  <a:pt x="10387" y="18215"/>
                </a:cubicBezTo>
                <a:cubicBezTo>
                  <a:pt x="10387" y="18208"/>
                  <a:pt x="10387" y="18198"/>
                  <a:pt x="10387" y="18184"/>
                </a:cubicBezTo>
                <a:close/>
                <a:moveTo>
                  <a:pt x="10901" y="18212"/>
                </a:moveTo>
                <a:lnTo>
                  <a:pt x="10901" y="18214"/>
                </a:lnTo>
                <a:cubicBezTo>
                  <a:pt x="10901" y="18214"/>
                  <a:pt x="10901" y="18214"/>
                  <a:pt x="10902" y="18215"/>
                </a:cubicBezTo>
                <a:cubicBezTo>
                  <a:pt x="10903" y="18217"/>
                  <a:pt x="10905" y="18221"/>
                  <a:pt x="10910" y="18228"/>
                </a:cubicBezTo>
                <a:cubicBezTo>
                  <a:pt x="10910" y="18228"/>
                  <a:pt x="10910" y="18227"/>
                  <a:pt x="10910" y="18227"/>
                </a:cubicBezTo>
                <a:cubicBezTo>
                  <a:pt x="10910" y="18226"/>
                  <a:pt x="10910" y="18226"/>
                  <a:pt x="10910" y="18226"/>
                </a:cubicBezTo>
                <a:cubicBezTo>
                  <a:pt x="10910" y="18226"/>
                  <a:pt x="10910" y="18226"/>
                  <a:pt x="10909" y="18224"/>
                </a:cubicBezTo>
                <a:cubicBezTo>
                  <a:pt x="10908" y="18222"/>
                  <a:pt x="10905" y="18219"/>
                  <a:pt x="10901" y="18212"/>
                </a:cubicBezTo>
                <a:close/>
                <a:moveTo>
                  <a:pt x="10214" y="18215"/>
                </a:moveTo>
                <a:cubicBezTo>
                  <a:pt x="10214" y="18216"/>
                  <a:pt x="10214" y="18216"/>
                  <a:pt x="10213" y="18219"/>
                </a:cubicBezTo>
                <a:cubicBezTo>
                  <a:pt x="10212" y="18222"/>
                  <a:pt x="10210" y="18228"/>
                  <a:pt x="10207" y="18241"/>
                </a:cubicBezTo>
                <a:cubicBezTo>
                  <a:pt x="10207" y="18241"/>
                  <a:pt x="10198" y="18241"/>
                  <a:pt x="10189" y="18255"/>
                </a:cubicBezTo>
                <a:cubicBezTo>
                  <a:pt x="10180" y="18270"/>
                  <a:pt x="10181" y="18284"/>
                  <a:pt x="10181" y="18284"/>
                </a:cubicBezTo>
                <a:cubicBezTo>
                  <a:pt x="10181" y="18284"/>
                  <a:pt x="10180" y="18285"/>
                  <a:pt x="10177" y="18287"/>
                </a:cubicBezTo>
                <a:cubicBezTo>
                  <a:pt x="10174" y="18289"/>
                  <a:pt x="10167" y="18293"/>
                  <a:pt x="10155" y="18300"/>
                </a:cubicBezTo>
                <a:cubicBezTo>
                  <a:pt x="10155" y="18300"/>
                  <a:pt x="10155" y="18300"/>
                  <a:pt x="10153" y="18298"/>
                </a:cubicBezTo>
                <a:cubicBezTo>
                  <a:pt x="10151" y="18296"/>
                  <a:pt x="10147" y="18292"/>
                  <a:pt x="10138" y="18284"/>
                </a:cubicBezTo>
                <a:cubicBezTo>
                  <a:pt x="10138" y="18284"/>
                  <a:pt x="10138" y="18285"/>
                  <a:pt x="10136" y="18287"/>
                </a:cubicBezTo>
                <a:cubicBezTo>
                  <a:pt x="10134" y="18289"/>
                  <a:pt x="10129" y="18293"/>
                  <a:pt x="10121" y="18300"/>
                </a:cubicBezTo>
                <a:cubicBezTo>
                  <a:pt x="10121" y="18300"/>
                  <a:pt x="10121" y="18300"/>
                  <a:pt x="10120" y="18300"/>
                </a:cubicBezTo>
                <a:cubicBezTo>
                  <a:pt x="10119" y="18300"/>
                  <a:pt x="10116" y="18300"/>
                  <a:pt x="10112" y="18300"/>
                </a:cubicBezTo>
                <a:cubicBezTo>
                  <a:pt x="10112" y="18301"/>
                  <a:pt x="10112" y="18301"/>
                  <a:pt x="10112" y="18301"/>
                </a:cubicBezTo>
                <a:cubicBezTo>
                  <a:pt x="10112" y="18301"/>
                  <a:pt x="10112" y="18302"/>
                  <a:pt x="10112" y="18304"/>
                </a:cubicBezTo>
                <a:cubicBezTo>
                  <a:pt x="10112" y="18304"/>
                  <a:pt x="10112" y="18304"/>
                  <a:pt x="10113" y="18304"/>
                </a:cubicBezTo>
                <a:cubicBezTo>
                  <a:pt x="10114" y="18304"/>
                  <a:pt x="10116" y="18304"/>
                  <a:pt x="10121" y="18304"/>
                </a:cubicBezTo>
                <a:cubicBezTo>
                  <a:pt x="10121" y="18304"/>
                  <a:pt x="10121" y="18304"/>
                  <a:pt x="10123" y="18302"/>
                </a:cubicBezTo>
                <a:cubicBezTo>
                  <a:pt x="10125" y="18300"/>
                  <a:pt x="10129" y="18297"/>
                  <a:pt x="10137" y="18289"/>
                </a:cubicBezTo>
                <a:cubicBezTo>
                  <a:pt x="10137" y="18289"/>
                  <a:pt x="10137" y="18289"/>
                  <a:pt x="10139" y="18291"/>
                </a:cubicBezTo>
                <a:cubicBezTo>
                  <a:pt x="10142" y="18292"/>
                  <a:pt x="10146" y="18296"/>
                  <a:pt x="10155" y="18304"/>
                </a:cubicBezTo>
                <a:cubicBezTo>
                  <a:pt x="10155" y="18304"/>
                  <a:pt x="10155" y="18304"/>
                  <a:pt x="10158" y="18302"/>
                </a:cubicBezTo>
                <a:cubicBezTo>
                  <a:pt x="10161" y="18300"/>
                  <a:pt x="10168" y="18297"/>
                  <a:pt x="10181" y="18289"/>
                </a:cubicBezTo>
                <a:cubicBezTo>
                  <a:pt x="10181" y="18289"/>
                  <a:pt x="10180" y="18274"/>
                  <a:pt x="10189" y="18259"/>
                </a:cubicBezTo>
                <a:cubicBezTo>
                  <a:pt x="10198" y="18244"/>
                  <a:pt x="10207" y="18245"/>
                  <a:pt x="10207" y="18245"/>
                </a:cubicBezTo>
                <a:cubicBezTo>
                  <a:pt x="10207" y="18245"/>
                  <a:pt x="10206" y="18245"/>
                  <a:pt x="10207" y="18241"/>
                </a:cubicBezTo>
                <a:cubicBezTo>
                  <a:pt x="10208" y="18237"/>
                  <a:pt x="10210" y="18230"/>
                  <a:pt x="10214" y="18215"/>
                </a:cubicBezTo>
                <a:lnTo>
                  <a:pt x="10214" y="18215"/>
                </a:lnTo>
                <a:close/>
                <a:moveTo>
                  <a:pt x="10910" y="18241"/>
                </a:moveTo>
                <a:cubicBezTo>
                  <a:pt x="10910" y="18241"/>
                  <a:pt x="10910" y="18242"/>
                  <a:pt x="10910" y="18243"/>
                </a:cubicBezTo>
                <a:cubicBezTo>
                  <a:pt x="10910" y="18243"/>
                  <a:pt x="10910" y="18243"/>
                  <a:pt x="10910" y="18243"/>
                </a:cubicBezTo>
                <a:cubicBezTo>
                  <a:pt x="10914" y="18243"/>
                  <a:pt x="10918" y="18251"/>
                  <a:pt x="10922" y="18258"/>
                </a:cubicBezTo>
                <a:cubicBezTo>
                  <a:pt x="10925" y="18266"/>
                  <a:pt x="10927" y="18273"/>
                  <a:pt x="10927" y="18273"/>
                </a:cubicBezTo>
                <a:cubicBezTo>
                  <a:pt x="10927" y="18273"/>
                  <a:pt x="10927" y="18273"/>
                  <a:pt x="10928" y="18273"/>
                </a:cubicBezTo>
                <a:cubicBezTo>
                  <a:pt x="10929" y="18273"/>
                  <a:pt x="10931" y="18273"/>
                  <a:pt x="10936" y="18273"/>
                </a:cubicBezTo>
                <a:cubicBezTo>
                  <a:pt x="10936" y="18273"/>
                  <a:pt x="10938" y="18276"/>
                  <a:pt x="10940" y="18282"/>
                </a:cubicBezTo>
                <a:cubicBezTo>
                  <a:pt x="10942" y="18287"/>
                  <a:pt x="10944" y="18295"/>
                  <a:pt x="10944" y="18303"/>
                </a:cubicBezTo>
                <a:cubicBezTo>
                  <a:pt x="10944" y="18303"/>
                  <a:pt x="10947" y="18306"/>
                  <a:pt x="10950" y="18312"/>
                </a:cubicBezTo>
                <a:cubicBezTo>
                  <a:pt x="10953" y="18317"/>
                  <a:pt x="10957" y="18324"/>
                  <a:pt x="10961" y="18332"/>
                </a:cubicBezTo>
                <a:lnTo>
                  <a:pt x="10970" y="18332"/>
                </a:lnTo>
                <a:cubicBezTo>
                  <a:pt x="10974" y="18332"/>
                  <a:pt x="10979" y="18332"/>
                  <a:pt x="10982" y="18332"/>
                </a:cubicBezTo>
                <a:cubicBezTo>
                  <a:pt x="10985" y="18332"/>
                  <a:pt x="10987" y="18332"/>
                  <a:pt x="10987" y="18332"/>
                </a:cubicBezTo>
                <a:cubicBezTo>
                  <a:pt x="10987" y="18339"/>
                  <a:pt x="10991" y="18343"/>
                  <a:pt x="10997" y="18344"/>
                </a:cubicBezTo>
                <a:cubicBezTo>
                  <a:pt x="11002" y="18346"/>
                  <a:pt x="11008" y="18346"/>
                  <a:pt x="11013" y="18346"/>
                </a:cubicBezTo>
                <a:cubicBezTo>
                  <a:pt x="11013" y="18353"/>
                  <a:pt x="11017" y="18354"/>
                  <a:pt x="11021" y="18352"/>
                </a:cubicBezTo>
                <a:cubicBezTo>
                  <a:pt x="11025" y="18350"/>
                  <a:pt x="11030" y="18346"/>
                  <a:pt x="11030" y="18346"/>
                </a:cubicBezTo>
                <a:cubicBezTo>
                  <a:pt x="11030" y="18346"/>
                  <a:pt x="11030" y="18346"/>
                  <a:pt x="11031" y="18348"/>
                </a:cubicBezTo>
                <a:cubicBezTo>
                  <a:pt x="11032" y="18350"/>
                  <a:pt x="11034" y="18354"/>
                  <a:pt x="11039" y="18361"/>
                </a:cubicBezTo>
                <a:cubicBezTo>
                  <a:pt x="11039" y="18361"/>
                  <a:pt x="11039" y="18361"/>
                  <a:pt x="11040" y="18361"/>
                </a:cubicBezTo>
                <a:cubicBezTo>
                  <a:pt x="11041" y="18361"/>
                  <a:pt x="11043" y="18361"/>
                  <a:pt x="11047" y="18361"/>
                </a:cubicBezTo>
                <a:cubicBezTo>
                  <a:pt x="11047" y="18361"/>
                  <a:pt x="11049" y="18362"/>
                  <a:pt x="11050" y="18363"/>
                </a:cubicBezTo>
                <a:cubicBezTo>
                  <a:pt x="11052" y="18365"/>
                  <a:pt x="11054" y="18368"/>
                  <a:pt x="11055" y="18374"/>
                </a:cubicBezTo>
                <a:cubicBezTo>
                  <a:pt x="11055" y="18374"/>
                  <a:pt x="11055" y="18374"/>
                  <a:pt x="11055" y="18374"/>
                </a:cubicBezTo>
                <a:lnTo>
                  <a:pt x="11055" y="18373"/>
                </a:lnTo>
                <a:lnTo>
                  <a:pt x="11055" y="18373"/>
                </a:lnTo>
                <a:cubicBezTo>
                  <a:pt x="11055" y="18373"/>
                  <a:pt x="11055" y="18373"/>
                  <a:pt x="11055" y="18373"/>
                </a:cubicBezTo>
                <a:cubicBezTo>
                  <a:pt x="11055" y="18365"/>
                  <a:pt x="11053" y="18362"/>
                  <a:pt x="11051" y="18360"/>
                </a:cubicBezTo>
                <a:cubicBezTo>
                  <a:pt x="11049" y="18359"/>
                  <a:pt x="11046" y="18359"/>
                  <a:pt x="11046" y="18359"/>
                </a:cubicBezTo>
                <a:cubicBezTo>
                  <a:pt x="11046" y="18359"/>
                  <a:pt x="11047" y="18359"/>
                  <a:pt x="11046" y="18359"/>
                </a:cubicBezTo>
                <a:cubicBezTo>
                  <a:pt x="11045" y="18359"/>
                  <a:pt x="11043" y="18359"/>
                  <a:pt x="11039" y="18359"/>
                </a:cubicBezTo>
                <a:cubicBezTo>
                  <a:pt x="11039" y="18359"/>
                  <a:pt x="11038" y="18359"/>
                  <a:pt x="11037" y="18357"/>
                </a:cubicBezTo>
                <a:cubicBezTo>
                  <a:pt x="11036" y="18355"/>
                  <a:pt x="11034" y="18351"/>
                  <a:pt x="11030" y="18344"/>
                </a:cubicBezTo>
                <a:cubicBezTo>
                  <a:pt x="11030" y="18344"/>
                  <a:pt x="11025" y="18347"/>
                  <a:pt x="11021" y="18349"/>
                </a:cubicBezTo>
                <a:cubicBezTo>
                  <a:pt x="11017" y="18351"/>
                  <a:pt x="11013" y="18351"/>
                  <a:pt x="11013" y="18344"/>
                </a:cubicBezTo>
                <a:cubicBezTo>
                  <a:pt x="11008" y="18344"/>
                  <a:pt x="11002" y="18343"/>
                  <a:pt x="10997" y="18342"/>
                </a:cubicBezTo>
                <a:cubicBezTo>
                  <a:pt x="10991" y="18340"/>
                  <a:pt x="10987" y="18337"/>
                  <a:pt x="10987" y="18329"/>
                </a:cubicBezTo>
                <a:cubicBezTo>
                  <a:pt x="10987" y="18329"/>
                  <a:pt x="10985" y="18329"/>
                  <a:pt x="10981" y="18329"/>
                </a:cubicBezTo>
                <a:cubicBezTo>
                  <a:pt x="10978" y="18329"/>
                  <a:pt x="10974" y="18329"/>
                  <a:pt x="10969" y="18329"/>
                </a:cubicBezTo>
                <a:lnTo>
                  <a:pt x="10961" y="18329"/>
                </a:lnTo>
                <a:cubicBezTo>
                  <a:pt x="10956" y="18322"/>
                  <a:pt x="10952" y="18315"/>
                  <a:pt x="10949" y="18309"/>
                </a:cubicBezTo>
                <a:cubicBezTo>
                  <a:pt x="10946" y="18304"/>
                  <a:pt x="10944" y="18300"/>
                  <a:pt x="10944" y="18300"/>
                </a:cubicBezTo>
                <a:cubicBezTo>
                  <a:pt x="10944" y="18293"/>
                  <a:pt x="10942" y="18285"/>
                  <a:pt x="10940" y="18279"/>
                </a:cubicBezTo>
                <a:cubicBezTo>
                  <a:pt x="10938" y="18274"/>
                  <a:pt x="10936" y="18271"/>
                  <a:pt x="10936" y="18271"/>
                </a:cubicBezTo>
                <a:cubicBezTo>
                  <a:pt x="10936" y="18271"/>
                  <a:pt x="10935" y="18271"/>
                  <a:pt x="10934" y="18271"/>
                </a:cubicBezTo>
                <a:cubicBezTo>
                  <a:pt x="10933" y="18271"/>
                  <a:pt x="10931" y="18271"/>
                  <a:pt x="10927" y="18271"/>
                </a:cubicBezTo>
                <a:cubicBezTo>
                  <a:pt x="10927" y="18271"/>
                  <a:pt x="10925" y="18263"/>
                  <a:pt x="10922" y="18256"/>
                </a:cubicBezTo>
                <a:cubicBezTo>
                  <a:pt x="10918" y="18248"/>
                  <a:pt x="10914" y="18241"/>
                  <a:pt x="10910" y="18241"/>
                </a:cubicBezTo>
                <a:close/>
                <a:moveTo>
                  <a:pt x="11175" y="18241"/>
                </a:moveTo>
                <a:cubicBezTo>
                  <a:pt x="11171" y="18248"/>
                  <a:pt x="11169" y="18252"/>
                  <a:pt x="11168" y="18254"/>
                </a:cubicBezTo>
                <a:cubicBezTo>
                  <a:pt x="11167" y="18256"/>
                  <a:pt x="11167" y="18255"/>
                  <a:pt x="11167" y="18255"/>
                </a:cubicBezTo>
                <a:cubicBezTo>
                  <a:pt x="11167" y="18255"/>
                  <a:pt x="11165" y="18259"/>
                  <a:pt x="11162" y="18265"/>
                </a:cubicBezTo>
                <a:cubicBezTo>
                  <a:pt x="11160" y="18270"/>
                  <a:pt x="11158" y="18277"/>
                  <a:pt x="11158" y="18284"/>
                </a:cubicBezTo>
                <a:lnTo>
                  <a:pt x="11141" y="18284"/>
                </a:lnTo>
                <a:cubicBezTo>
                  <a:pt x="11141" y="18284"/>
                  <a:pt x="11139" y="18292"/>
                  <a:pt x="11136" y="18299"/>
                </a:cubicBezTo>
                <a:cubicBezTo>
                  <a:pt x="11133" y="18307"/>
                  <a:pt x="11128" y="18314"/>
                  <a:pt x="11124" y="18314"/>
                </a:cubicBezTo>
                <a:lnTo>
                  <a:pt x="11124" y="18316"/>
                </a:lnTo>
                <a:cubicBezTo>
                  <a:pt x="11128" y="18316"/>
                  <a:pt x="11133" y="18309"/>
                  <a:pt x="11136" y="18302"/>
                </a:cubicBezTo>
                <a:cubicBezTo>
                  <a:pt x="11139" y="18295"/>
                  <a:pt x="11141" y="18287"/>
                  <a:pt x="11141" y="18287"/>
                </a:cubicBezTo>
                <a:lnTo>
                  <a:pt x="11158" y="18287"/>
                </a:lnTo>
                <a:cubicBezTo>
                  <a:pt x="11158" y="18280"/>
                  <a:pt x="11160" y="18273"/>
                  <a:pt x="11162" y="18267"/>
                </a:cubicBezTo>
                <a:cubicBezTo>
                  <a:pt x="11165" y="18262"/>
                  <a:pt x="11167" y="18258"/>
                  <a:pt x="11167" y="18258"/>
                </a:cubicBezTo>
                <a:cubicBezTo>
                  <a:pt x="11167" y="18258"/>
                  <a:pt x="11167" y="18258"/>
                  <a:pt x="11168" y="18256"/>
                </a:cubicBezTo>
                <a:cubicBezTo>
                  <a:pt x="11169" y="18254"/>
                  <a:pt x="11171" y="18251"/>
                  <a:pt x="11175" y="18243"/>
                </a:cubicBezTo>
                <a:cubicBezTo>
                  <a:pt x="11175" y="18243"/>
                  <a:pt x="11175" y="18243"/>
                  <a:pt x="11175" y="18242"/>
                </a:cubicBezTo>
                <a:cubicBezTo>
                  <a:pt x="11175" y="18242"/>
                  <a:pt x="11175" y="18241"/>
                  <a:pt x="11175" y="18241"/>
                </a:cubicBezTo>
                <a:close/>
                <a:moveTo>
                  <a:pt x="11441" y="18241"/>
                </a:moveTo>
                <a:cubicBezTo>
                  <a:pt x="11441" y="18241"/>
                  <a:pt x="11441" y="18242"/>
                  <a:pt x="11441" y="18242"/>
                </a:cubicBezTo>
                <a:cubicBezTo>
                  <a:pt x="11441" y="18243"/>
                  <a:pt x="11441" y="18243"/>
                  <a:pt x="11441" y="18243"/>
                </a:cubicBezTo>
                <a:lnTo>
                  <a:pt x="11458" y="18243"/>
                </a:lnTo>
                <a:cubicBezTo>
                  <a:pt x="11458" y="18243"/>
                  <a:pt x="11458" y="18242"/>
                  <a:pt x="11458" y="18242"/>
                </a:cubicBezTo>
                <a:cubicBezTo>
                  <a:pt x="11458" y="18242"/>
                  <a:pt x="11458" y="18242"/>
                  <a:pt x="11458" y="18241"/>
                </a:cubicBezTo>
                <a:cubicBezTo>
                  <a:pt x="11458" y="18241"/>
                  <a:pt x="11455" y="18241"/>
                  <a:pt x="11451" y="18241"/>
                </a:cubicBezTo>
                <a:cubicBezTo>
                  <a:pt x="11447" y="18241"/>
                  <a:pt x="11443" y="18241"/>
                  <a:pt x="11442" y="18241"/>
                </a:cubicBezTo>
                <a:lnTo>
                  <a:pt x="11441" y="18241"/>
                </a:lnTo>
                <a:close/>
                <a:moveTo>
                  <a:pt x="10105" y="18258"/>
                </a:moveTo>
                <a:cubicBezTo>
                  <a:pt x="10104" y="18258"/>
                  <a:pt x="10104" y="18258"/>
                  <a:pt x="10104" y="18258"/>
                </a:cubicBezTo>
                <a:cubicBezTo>
                  <a:pt x="10104" y="18258"/>
                  <a:pt x="10104" y="18258"/>
                  <a:pt x="10104" y="18259"/>
                </a:cubicBezTo>
                <a:cubicBezTo>
                  <a:pt x="10104" y="18259"/>
                  <a:pt x="10104" y="18259"/>
                  <a:pt x="10105" y="18261"/>
                </a:cubicBezTo>
                <a:cubicBezTo>
                  <a:pt x="10106" y="18263"/>
                  <a:pt x="10108" y="18267"/>
                  <a:pt x="10112" y="18274"/>
                </a:cubicBezTo>
                <a:cubicBezTo>
                  <a:pt x="10112" y="18273"/>
                  <a:pt x="10112" y="18273"/>
                  <a:pt x="10112" y="18273"/>
                </a:cubicBezTo>
                <a:cubicBezTo>
                  <a:pt x="10112" y="18273"/>
                  <a:pt x="10112" y="18273"/>
                  <a:pt x="10112" y="18271"/>
                </a:cubicBezTo>
                <a:cubicBezTo>
                  <a:pt x="10112" y="18271"/>
                  <a:pt x="10111" y="18270"/>
                  <a:pt x="10110" y="18268"/>
                </a:cubicBezTo>
                <a:cubicBezTo>
                  <a:pt x="10109" y="18266"/>
                  <a:pt x="10107" y="18262"/>
                  <a:pt x="10105" y="18258"/>
                </a:cubicBezTo>
                <a:close/>
                <a:moveTo>
                  <a:pt x="10807" y="18271"/>
                </a:moveTo>
                <a:cubicBezTo>
                  <a:pt x="10807" y="18271"/>
                  <a:pt x="10807" y="18271"/>
                  <a:pt x="10806" y="18275"/>
                </a:cubicBezTo>
                <a:cubicBezTo>
                  <a:pt x="10805" y="18278"/>
                  <a:pt x="10802" y="18285"/>
                  <a:pt x="10798" y="18300"/>
                </a:cubicBezTo>
                <a:cubicBezTo>
                  <a:pt x="10798" y="18300"/>
                  <a:pt x="10798" y="18300"/>
                  <a:pt x="10798" y="18301"/>
                </a:cubicBezTo>
                <a:cubicBezTo>
                  <a:pt x="10798" y="18303"/>
                  <a:pt x="10798" y="18307"/>
                  <a:pt x="10798" y="18314"/>
                </a:cubicBezTo>
                <a:cubicBezTo>
                  <a:pt x="10794" y="18329"/>
                  <a:pt x="10792" y="18336"/>
                  <a:pt x="10791" y="18340"/>
                </a:cubicBezTo>
                <a:cubicBezTo>
                  <a:pt x="10789" y="18344"/>
                  <a:pt x="10789" y="18344"/>
                  <a:pt x="10789" y="18344"/>
                </a:cubicBezTo>
                <a:cubicBezTo>
                  <a:pt x="10789" y="18344"/>
                  <a:pt x="10789" y="18343"/>
                  <a:pt x="10788" y="18345"/>
                </a:cubicBezTo>
                <a:cubicBezTo>
                  <a:pt x="10787" y="18347"/>
                  <a:pt x="10785" y="18352"/>
                  <a:pt x="10781" y="18359"/>
                </a:cubicBezTo>
                <a:cubicBezTo>
                  <a:pt x="10781" y="18359"/>
                  <a:pt x="10781" y="18359"/>
                  <a:pt x="10780" y="18360"/>
                </a:cubicBezTo>
                <a:cubicBezTo>
                  <a:pt x="10779" y="18362"/>
                  <a:pt x="10776" y="18365"/>
                  <a:pt x="10772" y="18373"/>
                </a:cubicBezTo>
                <a:cubicBezTo>
                  <a:pt x="10772" y="18373"/>
                  <a:pt x="10772" y="18377"/>
                  <a:pt x="10772" y="18382"/>
                </a:cubicBezTo>
                <a:cubicBezTo>
                  <a:pt x="10772" y="18388"/>
                  <a:pt x="10772" y="18395"/>
                  <a:pt x="10772" y="18402"/>
                </a:cubicBezTo>
                <a:cubicBezTo>
                  <a:pt x="10772" y="18402"/>
                  <a:pt x="10773" y="18417"/>
                  <a:pt x="10764" y="18432"/>
                </a:cubicBezTo>
                <a:cubicBezTo>
                  <a:pt x="10756" y="18447"/>
                  <a:pt x="10755" y="18447"/>
                  <a:pt x="10755" y="18447"/>
                </a:cubicBezTo>
                <a:cubicBezTo>
                  <a:pt x="10755" y="18447"/>
                  <a:pt x="10747" y="18447"/>
                  <a:pt x="10738" y="18447"/>
                </a:cubicBezTo>
                <a:cubicBezTo>
                  <a:pt x="10730" y="18447"/>
                  <a:pt x="10729" y="18461"/>
                  <a:pt x="10721" y="18461"/>
                </a:cubicBezTo>
                <a:cubicBezTo>
                  <a:pt x="10704" y="18461"/>
                  <a:pt x="10712" y="18476"/>
                  <a:pt x="10712" y="18490"/>
                </a:cubicBezTo>
                <a:cubicBezTo>
                  <a:pt x="10712" y="18490"/>
                  <a:pt x="10712" y="18491"/>
                  <a:pt x="10712" y="18506"/>
                </a:cubicBezTo>
                <a:cubicBezTo>
                  <a:pt x="10708" y="18506"/>
                  <a:pt x="10701" y="18505"/>
                  <a:pt x="10696" y="18504"/>
                </a:cubicBezTo>
                <a:cubicBezTo>
                  <a:pt x="10691" y="18502"/>
                  <a:pt x="10686" y="18498"/>
                  <a:pt x="10686" y="18490"/>
                </a:cubicBezTo>
                <a:cubicBezTo>
                  <a:pt x="10682" y="18490"/>
                  <a:pt x="10680" y="18490"/>
                  <a:pt x="10678" y="18490"/>
                </a:cubicBezTo>
                <a:cubicBezTo>
                  <a:pt x="10676" y="18490"/>
                  <a:pt x="10674" y="18490"/>
                  <a:pt x="10670" y="18490"/>
                </a:cubicBezTo>
                <a:cubicBezTo>
                  <a:pt x="10670" y="18498"/>
                  <a:pt x="10668" y="18495"/>
                  <a:pt x="10665" y="18489"/>
                </a:cubicBezTo>
                <a:cubicBezTo>
                  <a:pt x="10663" y="18484"/>
                  <a:pt x="10661" y="18477"/>
                  <a:pt x="10661" y="18477"/>
                </a:cubicBezTo>
                <a:cubicBezTo>
                  <a:pt x="10661" y="18477"/>
                  <a:pt x="10659" y="18474"/>
                  <a:pt x="10658" y="18471"/>
                </a:cubicBezTo>
                <a:cubicBezTo>
                  <a:pt x="10656" y="18468"/>
                  <a:pt x="10654" y="18465"/>
                  <a:pt x="10653" y="18464"/>
                </a:cubicBezTo>
                <a:lnTo>
                  <a:pt x="10661" y="18479"/>
                </a:lnTo>
                <a:cubicBezTo>
                  <a:pt x="10661" y="18479"/>
                  <a:pt x="10663" y="18486"/>
                  <a:pt x="10665" y="18492"/>
                </a:cubicBezTo>
                <a:cubicBezTo>
                  <a:pt x="10668" y="18497"/>
                  <a:pt x="10670" y="18500"/>
                  <a:pt x="10670" y="18493"/>
                </a:cubicBezTo>
                <a:cubicBezTo>
                  <a:pt x="10674" y="18493"/>
                  <a:pt x="10676" y="18493"/>
                  <a:pt x="10678" y="18493"/>
                </a:cubicBezTo>
                <a:cubicBezTo>
                  <a:pt x="10681" y="18493"/>
                  <a:pt x="10683" y="18493"/>
                  <a:pt x="10687" y="18493"/>
                </a:cubicBezTo>
                <a:cubicBezTo>
                  <a:pt x="10687" y="18500"/>
                  <a:pt x="10691" y="18504"/>
                  <a:pt x="10697" y="18506"/>
                </a:cubicBezTo>
                <a:cubicBezTo>
                  <a:pt x="10702" y="18508"/>
                  <a:pt x="10709" y="18508"/>
                  <a:pt x="10713" y="18508"/>
                </a:cubicBezTo>
                <a:cubicBezTo>
                  <a:pt x="10713" y="18501"/>
                  <a:pt x="10713" y="18497"/>
                  <a:pt x="10713" y="18495"/>
                </a:cubicBezTo>
                <a:cubicBezTo>
                  <a:pt x="10713" y="18493"/>
                  <a:pt x="10713" y="18493"/>
                  <a:pt x="10713" y="18493"/>
                </a:cubicBezTo>
                <a:cubicBezTo>
                  <a:pt x="10713" y="18478"/>
                  <a:pt x="10704" y="18464"/>
                  <a:pt x="10722" y="18464"/>
                </a:cubicBezTo>
                <a:cubicBezTo>
                  <a:pt x="10730" y="18464"/>
                  <a:pt x="10730" y="18449"/>
                  <a:pt x="10738" y="18449"/>
                </a:cubicBezTo>
                <a:cubicBezTo>
                  <a:pt x="10747" y="18449"/>
                  <a:pt x="10755" y="18449"/>
                  <a:pt x="10755" y="18449"/>
                </a:cubicBezTo>
                <a:cubicBezTo>
                  <a:pt x="10755" y="18449"/>
                  <a:pt x="10756" y="18449"/>
                  <a:pt x="10764" y="18434"/>
                </a:cubicBezTo>
                <a:cubicBezTo>
                  <a:pt x="10773" y="18420"/>
                  <a:pt x="10773" y="18405"/>
                  <a:pt x="10773" y="18405"/>
                </a:cubicBezTo>
                <a:cubicBezTo>
                  <a:pt x="10773" y="18397"/>
                  <a:pt x="10773" y="18390"/>
                  <a:pt x="10773" y="18385"/>
                </a:cubicBezTo>
                <a:cubicBezTo>
                  <a:pt x="10773" y="18379"/>
                  <a:pt x="10773" y="18375"/>
                  <a:pt x="10773" y="18375"/>
                </a:cubicBezTo>
                <a:cubicBezTo>
                  <a:pt x="10773" y="18375"/>
                  <a:pt x="10773" y="18376"/>
                  <a:pt x="10774" y="18374"/>
                </a:cubicBezTo>
                <a:cubicBezTo>
                  <a:pt x="10775" y="18372"/>
                  <a:pt x="10777" y="18368"/>
                  <a:pt x="10781" y="18361"/>
                </a:cubicBezTo>
                <a:cubicBezTo>
                  <a:pt x="10781" y="18361"/>
                  <a:pt x="10781" y="18361"/>
                  <a:pt x="10782" y="18359"/>
                </a:cubicBezTo>
                <a:cubicBezTo>
                  <a:pt x="10784" y="18357"/>
                  <a:pt x="10786" y="18353"/>
                  <a:pt x="10790" y="18346"/>
                </a:cubicBezTo>
                <a:cubicBezTo>
                  <a:pt x="10790" y="18346"/>
                  <a:pt x="10790" y="18346"/>
                  <a:pt x="10791" y="18342"/>
                </a:cubicBezTo>
                <a:cubicBezTo>
                  <a:pt x="10792" y="18339"/>
                  <a:pt x="10794" y="18331"/>
                  <a:pt x="10799" y="18316"/>
                </a:cubicBezTo>
                <a:cubicBezTo>
                  <a:pt x="10799" y="18309"/>
                  <a:pt x="10799" y="18305"/>
                  <a:pt x="10799" y="18304"/>
                </a:cubicBezTo>
                <a:cubicBezTo>
                  <a:pt x="10799" y="18302"/>
                  <a:pt x="10799" y="18303"/>
                  <a:pt x="10799" y="18303"/>
                </a:cubicBezTo>
                <a:cubicBezTo>
                  <a:pt x="10799" y="18303"/>
                  <a:pt x="10799" y="18302"/>
                  <a:pt x="10800" y="18299"/>
                </a:cubicBezTo>
                <a:cubicBezTo>
                  <a:pt x="10801" y="18295"/>
                  <a:pt x="10803" y="18288"/>
                  <a:pt x="10807" y="18273"/>
                </a:cubicBezTo>
                <a:lnTo>
                  <a:pt x="10807" y="18271"/>
                </a:lnTo>
                <a:close/>
                <a:moveTo>
                  <a:pt x="10653" y="18464"/>
                </a:moveTo>
                <a:cubicBezTo>
                  <a:pt x="10653" y="18464"/>
                  <a:pt x="10653" y="18463"/>
                  <a:pt x="10653" y="18462"/>
                </a:cubicBezTo>
                <a:cubicBezTo>
                  <a:pt x="10652" y="18462"/>
                  <a:pt x="10652" y="18461"/>
                  <a:pt x="10652" y="18461"/>
                </a:cubicBezTo>
                <a:cubicBezTo>
                  <a:pt x="10652" y="18454"/>
                  <a:pt x="10648" y="18454"/>
                  <a:pt x="10644" y="18456"/>
                </a:cubicBezTo>
                <a:cubicBezTo>
                  <a:pt x="10640" y="18457"/>
                  <a:pt x="10635" y="18461"/>
                  <a:pt x="10635" y="18461"/>
                </a:cubicBezTo>
                <a:cubicBezTo>
                  <a:pt x="10631" y="18454"/>
                  <a:pt x="10624" y="18450"/>
                  <a:pt x="10619" y="18449"/>
                </a:cubicBezTo>
                <a:cubicBezTo>
                  <a:pt x="10614" y="18447"/>
                  <a:pt x="10609" y="18447"/>
                  <a:pt x="10609" y="18447"/>
                </a:cubicBezTo>
                <a:cubicBezTo>
                  <a:pt x="10606" y="18447"/>
                  <a:pt x="10605" y="18448"/>
                  <a:pt x="10605" y="18450"/>
                </a:cubicBezTo>
                <a:cubicBezTo>
                  <a:pt x="10605" y="18452"/>
                  <a:pt x="10606" y="18454"/>
                  <a:pt x="10607" y="18456"/>
                </a:cubicBezTo>
                <a:cubicBezTo>
                  <a:pt x="10606" y="18454"/>
                  <a:pt x="10606" y="18453"/>
                  <a:pt x="10606" y="18452"/>
                </a:cubicBezTo>
                <a:cubicBezTo>
                  <a:pt x="10607" y="18450"/>
                  <a:pt x="10608" y="18449"/>
                  <a:pt x="10610" y="18449"/>
                </a:cubicBezTo>
                <a:cubicBezTo>
                  <a:pt x="10610" y="18449"/>
                  <a:pt x="10614" y="18450"/>
                  <a:pt x="10620" y="18451"/>
                </a:cubicBezTo>
                <a:cubicBezTo>
                  <a:pt x="10625" y="18453"/>
                  <a:pt x="10632" y="18456"/>
                  <a:pt x="10636" y="18464"/>
                </a:cubicBezTo>
                <a:cubicBezTo>
                  <a:pt x="10636" y="18464"/>
                  <a:pt x="10640" y="18460"/>
                  <a:pt x="10644" y="18458"/>
                </a:cubicBezTo>
                <a:cubicBezTo>
                  <a:pt x="10649" y="18456"/>
                  <a:pt x="10653" y="18456"/>
                  <a:pt x="10653" y="18464"/>
                </a:cubicBezTo>
                <a:close/>
                <a:moveTo>
                  <a:pt x="10369" y="18314"/>
                </a:moveTo>
                <a:cubicBezTo>
                  <a:pt x="10369" y="18315"/>
                  <a:pt x="10369" y="18315"/>
                  <a:pt x="10369" y="18316"/>
                </a:cubicBezTo>
                <a:cubicBezTo>
                  <a:pt x="10369" y="18316"/>
                  <a:pt x="10369" y="18316"/>
                  <a:pt x="10369" y="18319"/>
                </a:cubicBezTo>
                <a:cubicBezTo>
                  <a:pt x="10374" y="18319"/>
                  <a:pt x="10382" y="18319"/>
                  <a:pt x="10389" y="18319"/>
                </a:cubicBezTo>
                <a:cubicBezTo>
                  <a:pt x="10397" y="18319"/>
                  <a:pt x="10403" y="18319"/>
                  <a:pt x="10403" y="18319"/>
                </a:cubicBezTo>
                <a:cubicBezTo>
                  <a:pt x="10403" y="18319"/>
                  <a:pt x="10403" y="18325"/>
                  <a:pt x="10403" y="18334"/>
                </a:cubicBezTo>
                <a:cubicBezTo>
                  <a:pt x="10403" y="18342"/>
                  <a:pt x="10403" y="18352"/>
                  <a:pt x="10403" y="18360"/>
                </a:cubicBezTo>
                <a:cubicBezTo>
                  <a:pt x="10403" y="18360"/>
                  <a:pt x="10403" y="18359"/>
                  <a:pt x="10403" y="18359"/>
                </a:cubicBezTo>
                <a:lnTo>
                  <a:pt x="10404" y="18359"/>
                </a:lnTo>
                <a:cubicBezTo>
                  <a:pt x="10404" y="18352"/>
                  <a:pt x="10404" y="18340"/>
                  <a:pt x="10404" y="18331"/>
                </a:cubicBezTo>
                <a:cubicBezTo>
                  <a:pt x="10404" y="18322"/>
                  <a:pt x="10404" y="18314"/>
                  <a:pt x="10404" y="18314"/>
                </a:cubicBezTo>
                <a:cubicBezTo>
                  <a:pt x="10404" y="18314"/>
                  <a:pt x="10397" y="18314"/>
                  <a:pt x="10390" y="18314"/>
                </a:cubicBezTo>
                <a:cubicBezTo>
                  <a:pt x="10382" y="18314"/>
                  <a:pt x="10374" y="18314"/>
                  <a:pt x="10369" y="18314"/>
                </a:cubicBezTo>
                <a:close/>
                <a:moveTo>
                  <a:pt x="11124" y="18373"/>
                </a:moveTo>
                <a:cubicBezTo>
                  <a:pt x="11124" y="18373"/>
                  <a:pt x="11124" y="18373"/>
                  <a:pt x="11122" y="18375"/>
                </a:cubicBezTo>
                <a:cubicBezTo>
                  <a:pt x="11120" y="18377"/>
                  <a:pt x="11115" y="18381"/>
                  <a:pt x="11107" y="18388"/>
                </a:cubicBezTo>
                <a:cubicBezTo>
                  <a:pt x="11107" y="18388"/>
                  <a:pt x="11107" y="18389"/>
                  <a:pt x="11107" y="18389"/>
                </a:cubicBezTo>
                <a:cubicBezTo>
                  <a:pt x="11107" y="18390"/>
                  <a:pt x="11108" y="18391"/>
                  <a:pt x="11108" y="18391"/>
                </a:cubicBezTo>
                <a:cubicBezTo>
                  <a:pt x="11108" y="18391"/>
                  <a:pt x="11108" y="18390"/>
                  <a:pt x="11110" y="18388"/>
                </a:cubicBezTo>
                <a:cubicBezTo>
                  <a:pt x="11112" y="18386"/>
                  <a:pt x="11116" y="18382"/>
                  <a:pt x="11124" y="18375"/>
                </a:cubicBezTo>
                <a:cubicBezTo>
                  <a:pt x="11124" y="18375"/>
                  <a:pt x="11124" y="18375"/>
                  <a:pt x="11124" y="18375"/>
                </a:cubicBezTo>
                <a:cubicBezTo>
                  <a:pt x="11124" y="18374"/>
                  <a:pt x="11124" y="18373"/>
                  <a:pt x="11124" y="18373"/>
                </a:cubicBezTo>
                <a:close/>
                <a:moveTo>
                  <a:pt x="10393" y="18377"/>
                </a:moveTo>
                <a:cubicBezTo>
                  <a:pt x="10391" y="18384"/>
                  <a:pt x="10390" y="18392"/>
                  <a:pt x="10395" y="18392"/>
                </a:cubicBezTo>
                <a:cubicBezTo>
                  <a:pt x="10403" y="18392"/>
                  <a:pt x="10412" y="18407"/>
                  <a:pt x="10412" y="18407"/>
                </a:cubicBezTo>
                <a:lnTo>
                  <a:pt x="10420" y="18421"/>
                </a:lnTo>
                <a:cubicBezTo>
                  <a:pt x="10425" y="18421"/>
                  <a:pt x="10429" y="18425"/>
                  <a:pt x="10432" y="18429"/>
                </a:cubicBezTo>
                <a:cubicBezTo>
                  <a:pt x="10436" y="18433"/>
                  <a:pt x="10438" y="18436"/>
                  <a:pt x="10438" y="18436"/>
                </a:cubicBezTo>
                <a:cubicBezTo>
                  <a:pt x="10438" y="18436"/>
                  <a:pt x="10441" y="18443"/>
                  <a:pt x="10445" y="18450"/>
                </a:cubicBezTo>
                <a:cubicBezTo>
                  <a:pt x="10449" y="18457"/>
                  <a:pt x="10453" y="18464"/>
                  <a:pt x="10454" y="18465"/>
                </a:cubicBezTo>
                <a:cubicBezTo>
                  <a:pt x="10454" y="18464"/>
                  <a:pt x="10454" y="18463"/>
                  <a:pt x="10454" y="18463"/>
                </a:cubicBezTo>
                <a:cubicBezTo>
                  <a:pt x="10455" y="18463"/>
                  <a:pt x="10455" y="18462"/>
                  <a:pt x="10455" y="18461"/>
                </a:cubicBezTo>
                <a:lnTo>
                  <a:pt x="10438" y="18432"/>
                </a:lnTo>
                <a:cubicBezTo>
                  <a:pt x="10438" y="18432"/>
                  <a:pt x="10436" y="18428"/>
                  <a:pt x="10432" y="18424"/>
                </a:cubicBezTo>
                <a:cubicBezTo>
                  <a:pt x="10429" y="18421"/>
                  <a:pt x="10425" y="18418"/>
                  <a:pt x="10420" y="18418"/>
                </a:cubicBezTo>
                <a:lnTo>
                  <a:pt x="10413" y="18402"/>
                </a:lnTo>
                <a:cubicBezTo>
                  <a:pt x="10413" y="18402"/>
                  <a:pt x="10404" y="18388"/>
                  <a:pt x="10395" y="18388"/>
                </a:cubicBezTo>
                <a:cubicBezTo>
                  <a:pt x="10392" y="18388"/>
                  <a:pt x="10392" y="18382"/>
                  <a:pt x="10393" y="18377"/>
                </a:cubicBezTo>
                <a:close/>
                <a:moveTo>
                  <a:pt x="11115" y="18419"/>
                </a:moveTo>
                <a:cubicBezTo>
                  <a:pt x="11114" y="18425"/>
                  <a:pt x="11112" y="18428"/>
                  <a:pt x="11110" y="18429"/>
                </a:cubicBezTo>
                <a:cubicBezTo>
                  <a:pt x="11109" y="18431"/>
                  <a:pt x="11107" y="18432"/>
                  <a:pt x="11107" y="18432"/>
                </a:cubicBezTo>
                <a:cubicBezTo>
                  <a:pt x="11105" y="18436"/>
                  <a:pt x="11104" y="18438"/>
                  <a:pt x="11103" y="18441"/>
                </a:cubicBezTo>
                <a:cubicBezTo>
                  <a:pt x="11103" y="18443"/>
                  <a:pt x="11103" y="18445"/>
                  <a:pt x="11104" y="18447"/>
                </a:cubicBezTo>
                <a:cubicBezTo>
                  <a:pt x="11104" y="18445"/>
                  <a:pt x="11103" y="18444"/>
                  <a:pt x="11104" y="18442"/>
                </a:cubicBezTo>
                <a:cubicBezTo>
                  <a:pt x="11104" y="18440"/>
                  <a:pt x="11105" y="18438"/>
                  <a:pt x="11107" y="18434"/>
                </a:cubicBezTo>
                <a:cubicBezTo>
                  <a:pt x="11107" y="18434"/>
                  <a:pt x="11109" y="18434"/>
                  <a:pt x="11111" y="18433"/>
                </a:cubicBezTo>
                <a:cubicBezTo>
                  <a:pt x="11114" y="18431"/>
                  <a:pt x="11116" y="18427"/>
                  <a:pt x="11116" y="18420"/>
                </a:cubicBezTo>
                <a:lnTo>
                  <a:pt x="11115" y="18419"/>
                </a:lnTo>
                <a:close/>
                <a:moveTo>
                  <a:pt x="11031" y="18433"/>
                </a:moveTo>
                <a:lnTo>
                  <a:pt x="11030" y="18434"/>
                </a:lnTo>
                <a:cubicBezTo>
                  <a:pt x="11030" y="18434"/>
                  <a:pt x="11030" y="18434"/>
                  <a:pt x="11033" y="18438"/>
                </a:cubicBezTo>
                <a:cubicBezTo>
                  <a:pt x="11036" y="18441"/>
                  <a:pt x="11042" y="18449"/>
                  <a:pt x="11055" y="18464"/>
                </a:cubicBezTo>
                <a:cubicBezTo>
                  <a:pt x="11055" y="18464"/>
                  <a:pt x="11057" y="18464"/>
                  <a:pt x="11059" y="18466"/>
                </a:cubicBezTo>
                <a:cubicBezTo>
                  <a:pt x="11062" y="18468"/>
                  <a:pt x="11064" y="18471"/>
                  <a:pt x="11064" y="18479"/>
                </a:cubicBezTo>
                <a:cubicBezTo>
                  <a:pt x="11068" y="18486"/>
                  <a:pt x="11070" y="18494"/>
                  <a:pt x="11071" y="18499"/>
                </a:cubicBezTo>
                <a:cubicBezTo>
                  <a:pt x="11072" y="18503"/>
                  <a:pt x="11072" y="18505"/>
                  <a:pt x="11072" y="18506"/>
                </a:cubicBezTo>
                <a:cubicBezTo>
                  <a:pt x="11072" y="18506"/>
                  <a:pt x="11072" y="18502"/>
                  <a:pt x="11071" y="18497"/>
                </a:cubicBezTo>
                <a:cubicBezTo>
                  <a:pt x="11070" y="18491"/>
                  <a:pt x="11068" y="18484"/>
                  <a:pt x="11064" y="18477"/>
                </a:cubicBezTo>
                <a:cubicBezTo>
                  <a:pt x="11064" y="18469"/>
                  <a:pt x="11062" y="18465"/>
                  <a:pt x="11059" y="18463"/>
                </a:cubicBezTo>
                <a:cubicBezTo>
                  <a:pt x="11057" y="18461"/>
                  <a:pt x="11055" y="18461"/>
                  <a:pt x="11055" y="18461"/>
                </a:cubicBezTo>
                <a:cubicBezTo>
                  <a:pt x="11055" y="18461"/>
                  <a:pt x="11055" y="18461"/>
                  <a:pt x="11052" y="18457"/>
                </a:cubicBezTo>
                <a:cubicBezTo>
                  <a:pt x="11049" y="18453"/>
                  <a:pt x="11042" y="18447"/>
                  <a:pt x="11031" y="18433"/>
                </a:cubicBezTo>
                <a:close/>
                <a:moveTo>
                  <a:pt x="10592" y="18461"/>
                </a:moveTo>
                <a:cubicBezTo>
                  <a:pt x="10583" y="18461"/>
                  <a:pt x="10584" y="18477"/>
                  <a:pt x="10584" y="18477"/>
                </a:cubicBezTo>
                <a:lnTo>
                  <a:pt x="10584" y="18479"/>
                </a:lnTo>
                <a:cubicBezTo>
                  <a:pt x="10584" y="18479"/>
                  <a:pt x="10584" y="18464"/>
                  <a:pt x="10593" y="18464"/>
                </a:cubicBezTo>
                <a:cubicBezTo>
                  <a:pt x="10601" y="18464"/>
                  <a:pt x="10610" y="18464"/>
                  <a:pt x="10610" y="18464"/>
                </a:cubicBezTo>
                <a:cubicBezTo>
                  <a:pt x="10610" y="18464"/>
                  <a:pt x="10610" y="18463"/>
                  <a:pt x="10609" y="18462"/>
                </a:cubicBezTo>
                <a:cubicBezTo>
                  <a:pt x="10609" y="18462"/>
                  <a:pt x="10609" y="18462"/>
                  <a:pt x="10608" y="18461"/>
                </a:cubicBezTo>
                <a:cubicBezTo>
                  <a:pt x="10608" y="18461"/>
                  <a:pt x="10600" y="18461"/>
                  <a:pt x="10592" y="18461"/>
                </a:cubicBezTo>
                <a:close/>
                <a:moveTo>
                  <a:pt x="10523" y="18490"/>
                </a:moveTo>
                <a:cubicBezTo>
                  <a:pt x="10515" y="18490"/>
                  <a:pt x="10506" y="18506"/>
                  <a:pt x="10506" y="18506"/>
                </a:cubicBezTo>
                <a:lnTo>
                  <a:pt x="10490" y="18520"/>
                </a:lnTo>
                <a:cubicBezTo>
                  <a:pt x="10490" y="18520"/>
                  <a:pt x="10488" y="18524"/>
                  <a:pt x="10484" y="18528"/>
                </a:cubicBezTo>
                <a:cubicBezTo>
                  <a:pt x="10481" y="18532"/>
                  <a:pt x="10477" y="18535"/>
                  <a:pt x="10472" y="18535"/>
                </a:cubicBezTo>
                <a:cubicBezTo>
                  <a:pt x="10473" y="18536"/>
                  <a:pt x="10472" y="18538"/>
                  <a:pt x="10473" y="18538"/>
                </a:cubicBezTo>
                <a:cubicBezTo>
                  <a:pt x="10482" y="18538"/>
                  <a:pt x="10490" y="18522"/>
                  <a:pt x="10490" y="18522"/>
                </a:cubicBezTo>
                <a:lnTo>
                  <a:pt x="10507" y="18508"/>
                </a:lnTo>
                <a:cubicBezTo>
                  <a:pt x="10507" y="18508"/>
                  <a:pt x="10515" y="18493"/>
                  <a:pt x="10524" y="18493"/>
                </a:cubicBezTo>
                <a:cubicBezTo>
                  <a:pt x="10533" y="18493"/>
                  <a:pt x="10541" y="18508"/>
                  <a:pt x="10550" y="18508"/>
                </a:cubicBezTo>
                <a:cubicBezTo>
                  <a:pt x="10559" y="18508"/>
                  <a:pt x="10584" y="18508"/>
                  <a:pt x="10584" y="18508"/>
                </a:cubicBezTo>
                <a:lnTo>
                  <a:pt x="10584" y="18506"/>
                </a:lnTo>
                <a:cubicBezTo>
                  <a:pt x="10584" y="18506"/>
                  <a:pt x="10558" y="18506"/>
                  <a:pt x="10549" y="18506"/>
                </a:cubicBezTo>
                <a:cubicBezTo>
                  <a:pt x="10541" y="18506"/>
                  <a:pt x="10532" y="18490"/>
                  <a:pt x="10523" y="18490"/>
                </a:cubicBezTo>
                <a:close/>
                <a:moveTo>
                  <a:pt x="10447" y="18492"/>
                </a:moveTo>
                <a:cubicBezTo>
                  <a:pt x="10447" y="18492"/>
                  <a:pt x="10447" y="18492"/>
                  <a:pt x="10447" y="18492"/>
                </a:cubicBezTo>
                <a:cubicBezTo>
                  <a:pt x="10447" y="18493"/>
                  <a:pt x="10447" y="18493"/>
                  <a:pt x="10447" y="18493"/>
                </a:cubicBezTo>
                <a:lnTo>
                  <a:pt x="10464" y="18522"/>
                </a:lnTo>
                <a:cubicBezTo>
                  <a:pt x="10464" y="18522"/>
                  <a:pt x="10464" y="18521"/>
                  <a:pt x="10464" y="18521"/>
                </a:cubicBezTo>
                <a:cubicBezTo>
                  <a:pt x="10464" y="18520"/>
                  <a:pt x="10464" y="18520"/>
                  <a:pt x="10464" y="18520"/>
                </a:cubicBezTo>
                <a:cubicBezTo>
                  <a:pt x="10464" y="18520"/>
                  <a:pt x="10460" y="18513"/>
                  <a:pt x="10456" y="18507"/>
                </a:cubicBezTo>
                <a:cubicBezTo>
                  <a:pt x="10452" y="18500"/>
                  <a:pt x="10448" y="18493"/>
                  <a:pt x="10447" y="18492"/>
                </a:cubicBezTo>
                <a:close/>
                <a:moveTo>
                  <a:pt x="11132" y="18507"/>
                </a:moveTo>
                <a:cubicBezTo>
                  <a:pt x="11131" y="18507"/>
                  <a:pt x="11132" y="18507"/>
                  <a:pt x="11131" y="18508"/>
                </a:cubicBezTo>
                <a:cubicBezTo>
                  <a:pt x="11130" y="18510"/>
                  <a:pt x="11128" y="18514"/>
                  <a:pt x="11124" y="18520"/>
                </a:cubicBezTo>
                <a:cubicBezTo>
                  <a:pt x="11119" y="18525"/>
                  <a:pt x="11117" y="18529"/>
                  <a:pt x="11115" y="18534"/>
                </a:cubicBezTo>
                <a:cubicBezTo>
                  <a:pt x="11113" y="18539"/>
                  <a:pt x="11113" y="18545"/>
                  <a:pt x="11114" y="18550"/>
                </a:cubicBezTo>
                <a:cubicBezTo>
                  <a:pt x="11114" y="18545"/>
                  <a:pt x="11114" y="18540"/>
                  <a:pt x="11116" y="18535"/>
                </a:cubicBezTo>
                <a:cubicBezTo>
                  <a:pt x="11118" y="18530"/>
                  <a:pt x="11120" y="18526"/>
                  <a:pt x="11124" y="18522"/>
                </a:cubicBezTo>
                <a:cubicBezTo>
                  <a:pt x="11128" y="18515"/>
                  <a:pt x="11131" y="18511"/>
                  <a:pt x="11132" y="18510"/>
                </a:cubicBezTo>
                <a:cubicBezTo>
                  <a:pt x="11133" y="18508"/>
                  <a:pt x="11133" y="18508"/>
                  <a:pt x="11133" y="18508"/>
                </a:cubicBezTo>
                <a:cubicBezTo>
                  <a:pt x="11133" y="18508"/>
                  <a:pt x="11132" y="18508"/>
                  <a:pt x="11132" y="18508"/>
                </a:cubicBezTo>
                <a:cubicBezTo>
                  <a:pt x="11132" y="18508"/>
                  <a:pt x="11132" y="18507"/>
                  <a:pt x="11132" y="18507"/>
                </a:cubicBezTo>
                <a:close/>
                <a:moveTo>
                  <a:pt x="11068" y="18559"/>
                </a:moveTo>
                <a:cubicBezTo>
                  <a:pt x="11065" y="18563"/>
                  <a:pt x="11062" y="18567"/>
                  <a:pt x="11072" y="18567"/>
                </a:cubicBezTo>
                <a:cubicBezTo>
                  <a:pt x="11090" y="18567"/>
                  <a:pt x="11090" y="18567"/>
                  <a:pt x="11090" y="18567"/>
                </a:cubicBezTo>
                <a:cubicBezTo>
                  <a:pt x="11094" y="18567"/>
                  <a:pt x="11098" y="18571"/>
                  <a:pt x="11102" y="18574"/>
                </a:cubicBezTo>
                <a:cubicBezTo>
                  <a:pt x="11105" y="18578"/>
                  <a:pt x="11107" y="18581"/>
                  <a:pt x="11107" y="18581"/>
                </a:cubicBezTo>
                <a:cubicBezTo>
                  <a:pt x="11107" y="18581"/>
                  <a:pt x="11107" y="18581"/>
                  <a:pt x="11108" y="18579"/>
                </a:cubicBezTo>
                <a:cubicBezTo>
                  <a:pt x="11109" y="18578"/>
                  <a:pt x="11111" y="18574"/>
                  <a:pt x="11116" y="18567"/>
                </a:cubicBezTo>
                <a:cubicBezTo>
                  <a:pt x="11116" y="18567"/>
                  <a:pt x="11116" y="18566"/>
                  <a:pt x="11116" y="18566"/>
                </a:cubicBezTo>
                <a:cubicBezTo>
                  <a:pt x="11116" y="18565"/>
                  <a:pt x="11116" y="18565"/>
                  <a:pt x="11116" y="18564"/>
                </a:cubicBezTo>
                <a:cubicBezTo>
                  <a:pt x="11116" y="18564"/>
                  <a:pt x="11116" y="18565"/>
                  <a:pt x="11115" y="18566"/>
                </a:cubicBezTo>
                <a:cubicBezTo>
                  <a:pt x="11114" y="18568"/>
                  <a:pt x="11111" y="18571"/>
                  <a:pt x="11107" y="18579"/>
                </a:cubicBezTo>
                <a:cubicBezTo>
                  <a:pt x="11107" y="18579"/>
                  <a:pt x="11105" y="18575"/>
                  <a:pt x="11102" y="18572"/>
                </a:cubicBezTo>
                <a:cubicBezTo>
                  <a:pt x="11098" y="18568"/>
                  <a:pt x="11094" y="18564"/>
                  <a:pt x="11090" y="18564"/>
                </a:cubicBezTo>
                <a:cubicBezTo>
                  <a:pt x="11090" y="18564"/>
                  <a:pt x="11090" y="18564"/>
                  <a:pt x="11072" y="18564"/>
                </a:cubicBezTo>
                <a:cubicBezTo>
                  <a:pt x="11066" y="18564"/>
                  <a:pt x="11068" y="18561"/>
                  <a:pt x="11068" y="18559"/>
                </a:cubicBezTo>
                <a:close/>
                <a:moveTo>
                  <a:pt x="10370" y="18583"/>
                </a:moveTo>
                <a:cubicBezTo>
                  <a:pt x="10370" y="18583"/>
                  <a:pt x="10370" y="18583"/>
                  <a:pt x="10370" y="18583"/>
                </a:cubicBezTo>
                <a:lnTo>
                  <a:pt x="10370" y="18583"/>
                </a:lnTo>
                <a:lnTo>
                  <a:pt x="10370" y="18583"/>
                </a:lnTo>
                <a:cubicBezTo>
                  <a:pt x="10370" y="18583"/>
                  <a:pt x="10370" y="18584"/>
                  <a:pt x="10369" y="18584"/>
                </a:cubicBezTo>
                <a:cubicBezTo>
                  <a:pt x="10369" y="18584"/>
                  <a:pt x="10369" y="18583"/>
                  <a:pt x="10369" y="18592"/>
                </a:cubicBezTo>
                <a:cubicBezTo>
                  <a:pt x="10369" y="18602"/>
                  <a:pt x="10369" y="18620"/>
                  <a:pt x="10369" y="18657"/>
                </a:cubicBezTo>
                <a:cubicBezTo>
                  <a:pt x="10386" y="18671"/>
                  <a:pt x="10390" y="18686"/>
                  <a:pt x="10400" y="18705"/>
                </a:cubicBezTo>
                <a:cubicBezTo>
                  <a:pt x="10409" y="18724"/>
                  <a:pt x="10424" y="18746"/>
                  <a:pt x="10463" y="18775"/>
                </a:cubicBezTo>
                <a:cubicBezTo>
                  <a:pt x="10467" y="18775"/>
                  <a:pt x="10474" y="18793"/>
                  <a:pt x="10479" y="18812"/>
                </a:cubicBezTo>
                <a:cubicBezTo>
                  <a:pt x="10484" y="18830"/>
                  <a:pt x="10489" y="18848"/>
                  <a:pt x="10489" y="18848"/>
                </a:cubicBezTo>
                <a:cubicBezTo>
                  <a:pt x="10489" y="18856"/>
                  <a:pt x="10484" y="18889"/>
                  <a:pt x="10479" y="18922"/>
                </a:cubicBezTo>
                <a:cubicBezTo>
                  <a:pt x="10474" y="18955"/>
                  <a:pt x="10467" y="18988"/>
                  <a:pt x="10463" y="18995"/>
                </a:cubicBezTo>
                <a:cubicBezTo>
                  <a:pt x="10463" y="18995"/>
                  <a:pt x="10463" y="18995"/>
                  <a:pt x="10464" y="18994"/>
                </a:cubicBezTo>
                <a:cubicBezTo>
                  <a:pt x="10464" y="18994"/>
                  <a:pt x="10464" y="18994"/>
                  <a:pt x="10464" y="18994"/>
                </a:cubicBezTo>
                <a:cubicBezTo>
                  <a:pt x="10469" y="18986"/>
                  <a:pt x="10475" y="18953"/>
                  <a:pt x="10480" y="18920"/>
                </a:cubicBezTo>
                <a:cubicBezTo>
                  <a:pt x="10486" y="18886"/>
                  <a:pt x="10490" y="18853"/>
                  <a:pt x="10490" y="18846"/>
                </a:cubicBezTo>
                <a:cubicBezTo>
                  <a:pt x="10490" y="18846"/>
                  <a:pt x="10486" y="18828"/>
                  <a:pt x="10480" y="18810"/>
                </a:cubicBezTo>
                <a:cubicBezTo>
                  <a:pt x="10475" y="18791"/>
                  <a:pt x="10469" y="18773"/>
                  <a:pt x="10464" y="18773"/>
                </a:cubicBezTo>
                <a:cubicBezTo>
                  <a:pt x="10426" y="18744"/>
                  <a:pt x="10411" y="18722"/>
                  <a:pt x="10401" y="18703"/>
                </a:cubicBezTo>
                <a:cubicBezTo>
                  <a:pt x="10391" y="18685"/>
                  <a:pt x="10387" y="18670"/>
                  <a:pt x="10370" y="18655"/>
                </a:cubicBezTo>
                <a:cubicBezTo>
                  <a:pt x="10370" y="18655"/>
                  <a:pt x="10370" y="18655"/>
                  <a:pt x="10370" y="18645"/>
                </a:cubicBezTo>
                <a:cubicBezTo>
                  <a:pt x="10370" y="18636"/>
                  <a:pt x="10370" y="18618"/>
                  <a:pt x="10370" y="18583"/>
                </a:cubicBezTo>
                <a:close/>
                <a:moveTo>
                  <a:pt x="17477" y="18760"/>
                </a:moveTo>
                <a:lnTo>
                  <a:pt x="17478" y="18761"/>
                </a:lnTo>
                <a:lnTo>
                  <a:pt x="17478" y="18761"/>
                </a:lnTo>
                <a:cubicBezTo>
                  <a:pt x="17479" y="18761"/>
                  <a:pt x="17480" y="18762"/>
                  <a:pt x="17481" y="18762"/>
                </a:cubicBezTo>
                <a:cubicBezTo>
                  <a:pt x="17483" y="18762"/>
                  <a:pt x="17484" y="18762"/>
                  <a:pt x="17485" y="18762"/>
                </a:cubicBezTo>
                <a:cubicBezTo>
                  <a:pt x="17484" y="18762"/>
                  <a:pt x="17482" y="18762"/>
                  <a:pt x="17481" y="18761"/>
                </a:cubicBezTo>
                <a:cubicBezTo>
                  <a:pt x="17480" y="18761"/>
                  <a:pt x="17479" y="18760"/>
                  <a:pt x="17477" y="18760"/>
                </a:cubicBezTo>
                <a:close/>
                <a:moveTo>
                  <a:pt x="10319" y="19156"/>
                </a:moveTo>
                <a:cubicBezTo>
                  <a:pt x="10319" y="19157"/>
                  <a:pt x="10318" y="19157"/>
                  <a:pt x="10318" y="19157"/>
                </a:cubicBezTo>
                <a:cubicBezTo>
                  <a:pt x="10318" y="19157"/>
                  <a:pt x="10317" y="19157"/>
                  <a:pt x="10317" y="19158"/>
                </a:cubicBezTo>
                <a:lnTo>
                  <a:pt x="10317" y="19187"/>
                </a:lnTo>
                <a:cubicBezTo>
                  <a:pt x="10322" y="19194"/>
                  <a:pt x="10330" y="19213"/>
                  <a:pt x="10338" y="19229"/>
                </a:cubicBezTo>
                <a:cubicBezTo>
                  <a:pt x="10346" y="19245"/>
                  <a:pt x="10352" y="19260"/>
                  <a:pt x="10352" y="19260"/>
                </a:cubicBezTo>
                <a:cubicBezTo>
                  <a:pt x="10352" y="19260"/>
                  <a:pt x="10352" y="19260"/>
                  <a:pt x="10357" y="19266"/>
                </a:cubicBezTo>
                <a:cubicBezTo>
                  <a:pt x="10362" y="19271"/>
                  <a:pt x="10373" y="19283"/>
                  <a:pt x="10395" y="19305"/>
                </a:cubicBezTo>
                <a:cubicBezTo>
                  <a:pt x="10395" y="19305"/>
                  <a:pt x="10395" y="19305"/>
                  <a:pt x="10398" y="19311"/>
                </a:cubicBezTo>
                <a:cubicBezTo>
                  <a:pt x="10401" y="19316"/>
                  <a:pt x="10407" y="19327"/>
                  <a:pt x="10420" y="19349"/>
                </a:cubicBezTo>
                <a:cubicBezTo>
                  <a:pt x="10420" y="19349"/>
                  <a:pt x="10420" y="19349"/>
                  <a:pt x="10421" y="19368"/>
                </a:cubicBezTo>
                <a:cubicBezTo>
                  <a:pt x="10422" y="19386"/>
                  <a:pt x="10425" y="19423"/>
                  <a:pt x="10429" y="19497"/>
                </a:cubicBezTo>
                <a:cubicBezTo>
                  <a:pt x="10429" y="19496"/>
                  <a:pt x="10429" y="19496"/>
                  <a:pt x="10429" y="19496"/>
                </a:cubicBezTo>
                <a:lnTo>
                  <a:pt x="10429" y="19495"/>
                </a:lnTo>
                <a:lnTo>
                  <a:pt x="10429" y="19495"/>
                </a:lnTo>
                <a:cubicBezTo>
                  <a:pt x="10429" y="19495"/>
                  <a:pt x="10430" y="19495"/>
                  <a:pt x="10430" y="19494"/>
                </a:cubicBezTo>
                <a:cubicBezTo>
                  <a:pt x="10430" y="19494"/>
                  <a:pt x="10430" y="19494"/>
                  <a:pt x="10429" y="19475"/>
                </a:cubicBezTo>
                <a:cubicBezTo>
                  <a:pt x="10428" y="19457"/>
                  <a:pt x="10425" y="19421"/>
                  <a:pt x="10421" y="19347"/>
                </a:cubicBezTo>
                <a:cubicBezTo>
                  <a:pt x="10421" y="19347"/>
                  <a:pt x="10421" y="19347"/>
                  <a:pt x="10418" y="19341"/>
                </a:cubicBezTo>
                <a:cubicBezTo>
                  <a:pt x="10415" y="19335"/>
                  <a:pt x="10409" y="19325"/>
                  <a:pt x="10396" y="19302"/>
                </a:cubicBezTo>
                <a:cubicBezTo>
                  <a:pt x="10396" y="19302"/>
                  <a:pt x="10396" y="19302"/>
                  <a:pt x="10390" y="19297"/>
                </a:cubicBezTo>
                <a:cubicBezTo>
                  <a:pt x="10385" y="19292"/>
                  <a:pt x="10374" y="19281"/>
                  <a:pt x="10353" y="19259"/>
                </a:cubicBezTo>
                <a:cubicBezTo>
                  <a:pt x="10353" y="19259"/>
                  <a:pt x="10346" y="19244"/>
                  <a:pt x="10339" y="19227"/>
                </a:cubicBezTo>
                <a:cubicBezTo>
                  <a:pt x="10331" y="19211"/>
                  <a:pt x="10323" y="19192"/>
                  <a:pt x="10319" y="19185"/>
                </a:cubicBezTo>
                <a:cubicBezTo>
                  <a:pt x="10319" y="19185"/>
                  <a:pt x="10319" y="19178"/>
                  <a:pt x="10319" y="19171"/>
                </a:cubicBezTo>
                <a:cubicBezTo>
                  <a:pt x="10319" y="19164"/>
                  <a:pt x="10319" y="19157"/>
                  <a:pt x="10319" y="19156"/>
                </a:cubicBezTo>
                <a:close/>
                <a:moveTo>
                  <a:pt x="10375" y="19638"/>
                </a:moveTo>
                <a:cubicBezTo>
                  <a:pt x="10376" y="19644"/>
                  <a:pt x="10377" y="19649"/>
                  <a:pt x="10379" y="19661"/>
                </a:cubicBezTo>
                <a:cubicBezTo>
                  <a:pt x="10381" y="19673"/>
                  <a:pt x="10384" y="19689"/>
                  <a:pt x="10386" y="19716"/>
                </a:cubicBezTo>
                <a:cubicBezTo>
                  <a:pt x="10386" y="19716"/>
                  <a:pt x="10386" y="19716"/>
                  <a:pt x="10389" y="19716"/>
                </a:cubicBezTo>
                <a:cubicBezTo>
                  <a:pt x="10392" y="19716"/>
                  <a:pt x="10399" y="19716"/>
                  <a:pt x="10412" y="19716"/>
                </a:cubicBezTo>
                <a:cubicBezTo>
                  <a:pt x="10412" y="19716"/>
                  <a:pt x="10412" y="19717"/>
                  <a:pt x="10417" y="19732"/>
                </a:cubicBezTo>
                <a:cubicBezTo>
                  <a:pt x="10422" y="19747"/>
                  <a:pt x="10433" y="19776"/>
                  <a:pt x="10454" y="19835"/>
                </a:cubicBezTo>
                <a:cubicBezTo>
                  <a:pt x="10454" y="19835"/>
                  <a:pt x="10454" y="19835"/>
                  <a:pt x="10465" y="19843"/>
                </a:cubicBezTo>
                <a:cubicBezTo>
                  <a:pt x="10476" y="19850"/>
                  <a:pt x="10497" y="19865"/>
                  <a:pt x="10540" y="19894"/>
                </a:cubicBezTo>
                <a:cubicBezTo>
                  <a:pt x="10540" y="19894"/>
                  <a:pt x="10540" y="19894"/>
                  <a:pt x="10550" y="19894"/>
                </a:cubicBezTo>
                <a:cubicBezTo>
                  <a:pt x="10559" y="19894"/>
                  <a:pt x="10579" y="19894"/>
                  <a:pt x="10617" y="19894"/>
                </a:cubicBezTo>
                <a:cubicBezTo>
                  <a:pt x="10617" y="19894"/>
                  <a:pt x="10617" y="19894"/>
                  <a:pt x="10622" y="19899"/>
                </a:cubicBezTo>
                <a:cubicBezTo>
                  <a:pt x="10626" y="19905"/>
                  <a:pt x="10635" y="19916"/>
                  <a:pt x="10652" y="19938"/>
                </a:cubicBezTo>
                <a:cubicBezTo>
                  <a:pt x="10652" y="19938"/>
                  <a:pt x="10651" y="19939"/>
                  <a:pt x="10648" y="19959"/>
                </a:cubicBezTo>
                <a:cubicBezTo>
                  <a:pt x="10645" y="19979"/>
                  <a:pt x="10639" y="20020"/>
                  <a:pt x="10626" y="20099"/>
                </a:cubicBezTo>
                <a:cubicBezTo>
                  <a:pt x="10627" y="20098"/>
                  <a:pt x="10626" y="20098"/>
                  <a:pt x="10626" y="20098"/>
                </a:cubicBezTo>
                <a:cubicBezTo>
                  <a:pt x="10626" y="20098"/>
                  <a:pt x="10626" y="20099"/>
                  <a:pt x="10627" y="20098"/>
                </a:cubicBezTo>
                <a:cubicBezTo>
                  <a:pt x="10627" y="20098"/>
                  <a:pt x="10627" y="20098"/>
                  <a:pt x="10631" y="20077"/>
                </a:cubicBezTo>
                <a:cubicBezTo>
                  <a:pt x="10634" y="20057"/>
                  <a:pt x="10640" y="20016"/>
                  <a:pt x="10653" y="19935"/>
                </a:cubicBezTo>
                <a:cubicBezTo>
                  <a:pt x="10653" y="19935"/>
                  <a:pt x="10653" y="19935"/>
                  <a:pt x="10648" y="19930"/>
                </a:cubicBezTo>
                <a:cubicBezTo>
                  <a:pt x="10644" y="19924"/>
                  <a:pt x="10636" y="19913"/>
                  <a:pt x="10619" y="19891"/>
                </a:cubicBezTo>
                <a:cubicBezTo>
                  <a:pt x="10619" y="19891"/>
                  <a:pt x="10618" y="19891"/>
                  <a:pt x="10609" y="19891"/>
                </a:cubicBezTo>
                <a:cubicBezTo>
                  <a:pt x="10599" y="19891"/>
                  <a:pt x="10580" y="19891"/>
                  <a:pt x="10541" y="19891"/>
                </a:cubicBezTo>
                <a:cubicBezTo>
                  <a:pt x="10541" y="19891"/>
                  <a:pt x="10541" y="19890"/>
                  <a:pt x="10531" y="19883"/>
                </a:cubicBezTo>
                <a:cubicBezTo>
                  <a:pt x="10520" y="19876"/>
                  <a:pt x="10499" y="19861"/>
                  <a:pt x="10456" y="19832"/>
                </a:cubicBezTo>
                <a:cubicBezTo>
                  <a:pt x="10456" y="19832"/>
                  <a:pt x="10456" y="19832"/>
                  <a:pt x="10451" y="19817"/>
                </a:cubicBezTo>
                <a:cubicBezTo>
                  <a:pt x="10445" y="19802"/>
                  <a:pt x="10435" y="19773"/>
                  <a:pt x="10413" y="19714"/>
                </a:cubicBezTo>
                <a:cubicBezTo>
                  <a:pt x="10413" y="19714"/>
                  <a:pt x="10413" y="19714"/>
                  <a:pt x="10410" y="19714"/>
                </a:cubicBezTo>
                <a:cubicBezTo>
                  <a:pt x="10406" y="19714"/>
                  <a:pt x="10400" y="19714"/>
                  <a:pt x="10387" y="19714"/>
                </a:cubicBezTo>
                <a:cubicBezTo>
                  <a:pt x="10385" y="19688"/>
                  <a:pt x="10382" y="19672"/>
                  <a:pt x="10380" y="19661"/>
                </a:cubicBezTo>
                <a:cubicBezTo>
                  <a:pt x="10378" y="19650"/>
                  <a:pt x="10376" y="19643"/>
                  <a:pt x="10375" y="19638"/>
                </a:cubicBezTo>
                <a:close/>
                <a:moveTo>
                  <a:pt x="11047" y="19685"/>
                </a:moveTo>
                <a:cubicBezTo>
                  <a:pt x="11047" y="19685"/>
                  <a:pt x="11047" y="19685"/>
                  <a:pt x="11035" y="19692"/>
                </a:cubicBezTo>
                <a:cubicBezTo>
                  <a:pt x="11023" y="19699"/>
                  <a:pt x="11000" y="19714"/>
                  <a:pt x="10953" y="19744"/>
                </a:cubicBezTo>
                <a:cubicBezTo>
                  <a:pt x="10953" y="19744"/>
                  <a:pt x="10884" y="19832"/>
                  <a:pt x="10876" y="19847"/>
                </a:cubicBezTo>
                <a:cubicBezTo>
                  <a:pt x="10867" y="19862"/>
                  <a:pt x="10816" y="19979"/>
                  <a:pt x="10816" y="19979"/>
                </a:cubicBezTo>
                <a:cubicBezTo>
                  <a:pt x="10812" y="19979"/>
                  <a:pt x="10797" y="20005"/>
                  <a:pt x="10781" y="20034"/>
                </a:cubicBezTo>
                <a:cubicBezTo>
                  <a:pt x="10766" y="20064"/>
                  <a:pt x="10751" y="20097"/>
                  <a:pt x="10747" y="20111"/>
                </a:cubicBezTo>
                <a:cubicBezTo>
                  <a:pt x="10743" y="20119"/>
                  <a:pt x="10736" y="20127"/>
                  <a:pt x="10730" y="20136"/>
                </a:cubicBezTo>
                <a:cubicBezTo>
                  <a:pt x="10723" y="20145"/>
                  <a:pt x="10717" y="20156"/>
                  <a:pt x="10713" y="20171"/>
                </a:cubicBezTo>
                <a:cubicBezTo>
                  <a:pt x="10704" y="20185"/>
                  <a:pt x="10670" y="20201"/>
                  <a:pt x="10644" y="20215"/>
                </a:cubicBezTo>
                <a:cubicBezTo>
                  <a:pt x="10619" y="20230"/>
                  <a:pt x="10619" y="20200"/>
                  <a:pt x="10601" y="20200"/>
                </a:cubicBezTo>
                <a:cubicBezTo>
                  <a:pt x="10591" y="20194"/>
                  <a:pt x="10584" y="20188"/>
                  <a:pt x="10580" y="20184"/>
                </a:cubicBezTo>
                <a:cubicBezTo>
                  <a:pt x="10575" y="20180"/>
                  <a:pt x="10574" y="20177"/>
                  <a:pt x="10573" y="20176"/>
                </a:cubicBezTo>
                <a:cubicBezTo>
                  <a:pt x="10572" y="20176"/>
                  <a:pt x="10570" y="20175"/>
                  <a:pt x="10567" y="20177"/>
                </a:cubicBezTo>
                <a:cubicBezTo>
                  <a:pt x="10565" y="20178"/>
                  <a:pt x="10561" y="20182"/>
                  <a:pt x="10557" y="20188"/>
                </a:cubicBezTo>
                <a:cubicBezTo>
                  <a:pt x="10557" y="20188"/>
                  <a:pt x="10557" y="20188"/>
                  <a:pt x="10556" y="20188"/>
                </a:cubicBezTo>
                <a:cubicBezTo>
                  <a:pt x="10555" y="20188"/>
                  <a:pt x="10553" y="20188"/>
                  <a:pt x="10549" y="20188"/>
                </a:cubicBezTo>
                <a:cubicBezTo>
                  <a:pt x="10549" y="20188"/>
                  <a:pt x="10549" y="20188"/>
                  <a:pt x="10549" y="20190"/>
                </a:cubicBezTo>
                <a:cubicBezTo>
                  <a:pt x="10549" y="20192"/>
                  <a:pt x="10549" y="20195"/>
                  <a:pt x="10549" y="20202"/>
                </a:cubicBezTo>
                <a:cubicBezTo>
                  <a:pt x="10549" y="20202"/>
                  <a:pt x="10549" y="20202"/>
                  <a:pt x="10548" y="20202"/>
                </a:cubicBezTo>
                <a:cubicBezTo>
                  <a:pt x="10546" y="20202"/>
                  <a:pt x="10544" y="20202"/>
                  <a:pt x="10540" y="20202"/>
                </a:cubicBezTo>
                <a:cubicBezTo>
                  <a:pt x="10540" y="20202"/>
                  <a:pt x="10540" y="20202"/>
                  <a:pt x="10539" y="20202"/>
                </a:cubicBezTo>
                <a:cubicBezTo>
                  <a:pt x="10538" y="20202"/>
                  <a:pt x="10536" y="20202"/>
                  <a:pt x="10531" y="20202"/>
                </a:cubicBezTo>
                <a:cubicBezTo>
                  <a:pt x="10531" y="20202"/>
                  <a:pt x="10532" y="20202"/>
                  <a:pt x="10531" y="20204"/>
                </a:cubicBezTo>
                <a:cubicBezTo>
                  <a:pt x="10530" y="20206"/>
                  <a:pt x="10528" y="20210"/>
                  <a:pt x="10523" y="20218"/>
                </a:cubicBezTo>
                <a:cubicBezTo>
                  <a:pt x="10523" y="20218"/>
                  <a:pt x="10523" y="20218"/>
                  <a:pt x="10522" y="20218"/>
                </a:cubicBezTo>
                <a:cubicBezTo>
                  <a:pt x="10521" y="20218"/>
                  <a:pt x="10519" y="20218"/>
                  <a:pt x="10515" y="20218"/>
                </a:cubicBezTo>
                <a:cubicBezTo>
                  <a:pt x="10515" y="20218"/>
                  <a:pt x="10515" y="20217"/>
                  <a:pt x="10515" y="20219"/>
                </a:cubicBezTo>
                <a:cubicBezTo>
                  <a:pt x="10515" y="20221"/>
                  <a:pt x="10515" y="20224"/>
                  <a:pt x="10515" y="20232"/>
                </a:cubicBezTo>
                <a:cubicBezTo>
                  <a:pt x="10506" y="20232"/>
                  <a:pt x="10495" y="20236"/>
                  <a:pt x="10485" y="20240"/>
                </a:cubicBezTo>
                <a:cubicBezTo>
                  <a:pt x="10474" y="20243"/>
                  <a:pt x="10463" y="20247"/>
                  <a:pt x="10454" y="20247"/>
                </a:cubicBezTo>
                <a:cubicBezTo>
                  <a:pt x="10442" y="20254"/>
                  <a:pt x="10440" y="20265"/>
                  <a:pt x="10440" y="20276"/>
                </a:cubicBezTo>
                <a:cubicBezTo>
                  <a:pt x="10440" y="20287"/>
                  <a:pt x="10442" y="20298"/>
                  <a:pt x="10438" y="20306"/>
                </a:cubicBezTo>
                <a:cubicBezTo>
                  <a:pt x="10438" y="20306"/>
                  <a:pt x="10429" y="20317"/>
                  <a:pt x="10418" y="20330"/>
                </a:cubicBezTo>
                <a:cubicBezTo>
                  <a:pt x="10407" y="20343"/>
                  <a:pt x="10394" y="20357"/>
                  <a:pt x="10386" y="20365"/>
                </a:cubicBezTo>
                <a:cubicBezTo>
                  <a:pt x="10373" y="20372"/>
                  <a:pt x="10369" y="20390"/>
                  <a:pt x="10368" y="20409"/>
                </a:cubicBezTo>
                <a:cubicBezTo>
                  <a:pt x="10367" y="20427"/>
                  <a:pt x="10369" y="20446"/>
                  <a:pt x="10369" y="20453"/>
                </a:cubicBezTo>
                <a:cubicBezTo>
                  <a:pt x="10369" y="20453"/>
                  <a:pt x="10309" y="20498"/>
                  <a:pt x="10292" y="20498"/>
                </a:cubicBezTo>
                <a:cubicBezTo>
                  <a:pt x="10283" y="20498"/>
                  <a:pt x="10284" y="20527"/>
                  <a:pt x="10284" y="20527"/>
                </a:cubicBezTo>
                <a:cubicBezTo>
                  <a:pt x="10284" y="20527"/>
                  <a:pt x="10266" y="20645"/>
                  <a:pt x="10258" y="20645"/>
                </a:cubicBezTo>
                <a:cubicBezTo>
                  <a:pt x="10249" y="20645"/>
                  <a:pt x="10232" y="20629"/>
                  <a:pt x="10232" y="20629"/>
                </a:cubicBezTo>
                <a:cubicBezTo>
                  <a:pt x="10232" y="20629"/>
                  <a:pt x="10232" y="20629"/>
                  <a:pt x="10222" y="20642"/>
                </a:cubicBezTo>
                <a:cubicBezTo>
                  <a:pt x="10212" y="20655"/>
                  <a:pt x="10193" y="20682"/>
                  <a:pt x="10155" y="20733"/>
                </a:cubicBezTo>
                <a:cubicBezTo>
                  <a:pt x="10155" y="20733"/>
                  <a:pt x="10155" y="20733"/>
                  <a:pt x="10140" y="20724"/>
                </a:cubicBezTo>
                <a:cubicBezTo>
                  <a:pt x="10125" y="20714"/>
                  <a:pt x="10095" y="20696"/>
                  <a:pt x="10035" y="20659"/>
                </a:cubicBezTo>
                <a:cubicBezTo>
                  <a:pt x="10035" y="20659"/>
                  <a:pt x="10035" y="20659"/>
                  <a:pt x="10030" y="20659"/>
                </a:cubicBezTo>
                <a:cubicBezTo>
                  <a:pt x="10026" y="20659"/>
                  <a:pt x="10018" y="20659"/>
                  <a:pt x="10001" y="20659"/>
                </a:cubicBezTo>
                <a:cubicBezTo>
                  <a:pt x="10001" y="20659"/>
                  <a:pt x="10000" y="20659"/>
                  <a:pt x="9990" y="20653"/>
                </a:cubicBezTo>
                <a:cubicBezTo>
                  <a:pt x="9979" y="20648"/>
                  <a:pt x="9958" y="20638"/>
                  <a:pt x="9915" y="20615"/>
                </a:cubicBezTo>
                <a:cubicBezTo>
                  <a:pt x="9915" y="20615"/>
                  <a:pt x="9914" y="20615"/>
                  <a:pt x="9912" y="20606"/>
                </a:cubicBezTo>
                <a:cubicBezTo>
                  <a:pt x="9910" y="20596"/>
                  <a:pt x="9906" y="20578"/>
                  <a:pt x="9897" y="20541"/>
                </a:cubicBezTo>
                <a:cubicBezTo>
                  <a:pt x="9897" y="20541"/>
                  <a:pt x="9889" y="20545"/>
                  <a:pt x="9879" y="20546"/>
                </a:cubicBezTo>
                <a:cubicBezTo>
                  <a:pt x="9870" y="20548"/>
                  <a:pt x="9859" y="20549"/>
                  <a:pt x="9855" y="20541"/>
                </a:cubicBezTo>
                <a:cubicBezTo>
                  <a:pt x="9846" y="20534"/>
                  <a:pt x="9825" y="20516"/>
                  <a:pt x="9805" y="20497"/>
                </a:cubicBezTo>
                <a:cubicBezTo>
                  <a:pt x="9786" y="20479"/>
                  <a:pt x="9769" y="20460"/>
                  <a:pt x="9769" y="20453"/>
                </a:cubicBezTo>
                <a:cubicBezTo>
                  <a:pt x="9761" y="20438"/>
                  <a:pt x="9735" y="20424"/>
                  <a:pt x="9727" y="20409"/>
                </a:cubicBezTo>
                <a:cubicBezTo>
                  <a:pt x="9718" y="20395"/>
                  <a:pt x="9692" y="20409"/>
                  <a:pt x="9692" y="20409"/>
                </a:cubicBezTo>
                <a:cubicBezTo>
                  <a:pt x="9692" y="20409"/>
                  <a:pt x="9623" y="20439"/>
                  <a:pt x="9615" y="20439"/>
                </a:cubicBezTo>
                <a:cubicBezTo>
                  <a:pt x="9606" y="20439"/>
                  <a:pt x="9572" y="20409"/>
                  <a:pt x="9572" y="20409"/>
                </a:cubicBezTo>
                <a:cubicBezTo>
                  <a:pt x="9572" y="20409"/>
                  <a:pt x="9572" y="20409"/>
                  <a:pt x="9569" y="20402"/>
                </a:cubicBezTo>
                <a:cubicBezTo>
                  <a:pt x="9566" y="20395"/>
                  <a:pt x="9559" y="20380"/>
                  <a:pt x="9546" y="20350"/>
                </a:cubicBezTo>
                <a:cubicBezTo>
                  <a:pt x="9546" y="20350"/>
                  <a:pt x="9538" y="20350"/>
                  <a:pt x="9529" y="20350"/>
                </a:cubicBezTo>
                <a:cubicBezTo>
                  <a:pt x="9512" y="20350"/>
                  <a:pt x="9487" y="20350"/>
                  <a:pt x="9487" y="20350"/>
                </a:cubicBezTo>
                <a:cubicBezTo>
                  <a:pt x="9487" y="20350"/>
                  <a:pt x="9487" y="20350"/>
                  <a:pt x="9478" y="20345"/>
                </a:cubicBezTo>
                <a:cubicBezTo>
                  <a:pt x="9470" y="20339"/>
                  <a:pt x="9452" y="20328"/>
                  <a:pt x="9418" y="20306"/>
                </a:cubicBezTo>
                <a:cubicBezTo>
                  <a:pt x="9418" y="20306"/>
                  <a:pt x="9418" y="20306"/>
                  <a:pt x="9415" y="20304"/>
                </a:cubicBezTo>
                <a:cubicBezTo>
                  <a:pt x="9412" y="20303"/>
                  <a:pt x="9405" y="20299"/>
                  <a:pt x="9392" y="20292"/>
                </a:cubicBezTo>
                <a:cubicBezTo>
                  <a:pt x="9392" y="20292"/>
                  <a:pt x="9377" y="20291"/>
                  <a:pt x="9359" y="20293"/>
                </a:cubicBezTo>
                <a:cubicBezTo>
                  <a:pt x="9341" y="20295"/>
                  <a:pt x="9319" y="20298"/>
                  <a:pt x="9307" y="20306"/>
                </a:cubicBezTo>
                <a:cubicBezTo>
                  <a:pt x="9294" y="20306"/>
                  <a:pt x="9285" y="20317"/>
                  <a:pt x="9279" y="20330"/>
                </a:cubicBezTo>
                <a:cubicBezTo>
                  <a:pt x="9272" y="20343"/>
                  <a:pt x="9268" y="20357"/>
                  <a:pt x="9264" y="20365"/>
                </a:cubicBezTo>
                <a:cubicBezTo>
                  <a:pt x="9264" y="20372"/>
                  <a:pt x="9262" y="20383"/>
                  <a:pt x="9257" y="20398"/>
                </a:cubicBezTo>
                <a:cubicBezTo>
                  <a:pt x="9253" y="20412"/>
                  <a:pt x="9247" y="20431"/>
                  <a:pt x="9238" y="20453"/>
                </a:cubicBezTo>
                <a:cubicBezTo>
                  <a:pt x="9221" y="20512"/>
                  <a:pt x="9187" y="20453"/>
                  <a:pt x="9178" y="20453"/>
                </a:cubicBezTo>
                <a:cubicBezTo>
                  <a:pt x="9170" y="20453"/>
                  <a:pt x="9135" y="20468"/>
                  <a:pt x="9126" y="20453"/>
                </a:cubicBezTo>
                <a:cubicBezTo>
                  <a:pt x="9122" y="20453"/>
                  <a:pt x="9114" y="20471"/>
                  <a:pt x="9106" y="20490"/>
                </a:cubicBezTo>
                <a:cubicBezTo>
                  <a:pt x="9099" y="20508"/>
                  <a:pt x="9092" y="20527"/>
                  <a:pt x="9092" y="20527"/>
                </a:cubicBezTo>
                <a:cubicBezTo>
                  <a:pt x="9092" y="20527"/>
                  <a:pt x="9092" y="20527"/>
                  <a:pt x="9088" y="20536"/>
                </a:cubicBezTo>
                <a:cubicBezTo>
                  <a:pt x="9084" y="20545"/>
                  <a:pt x="9075" y="20563"/>
                  <a:pt x="9058" y="20600"/>
                </a:cubicBezTo>
                <a:cubicBezTo>
                  <a:pt x="9058" y="20600"/>
                  <a:pt x="9058" y="20607"/>
                  <a:pt x="9056" y="20620"/>
                </a:cubicBezTo>
                <a:cubicBezTo>
                  <a:pt x="9053" y="20633"/>
                  <a:pt x="9049" y="20652"/>
                  <a:pt x="9041" y="20674"/>
                </a:cubicBezTo>
                <a:cubicBezTo>
                  <a:pt x="9032" y="20689"/>
                  <a:pt x="9030" y="20696"/>
                  <a:pt x="9030" y="20700"/>
                </a:cubicBezTo>
                <a:cubicBezTo>
                  <a:pt x="9030" y="20704"/>
                  <a:pt x="9032" y="20703"/>
                  <a:pt x="9032" y="20703"/>
                </a:cubicBezTo>
                <a:cubicBezTo>
                  <a:pt x="9032" y="20718"/>
                  <a:pt x="9024" y="20777"/>
                  <a:pt x="9024" y="20792"/>
                </a:cubicBezTo>
                <a:cubicBezTo>
                  <a:pt x="9024" y="20806"/>
                  <a:pt x="9024" y="20865"/>
                  <a:pt x="9024" y="20880"/>
                </a:cubicBezTo>
                <a:cubicBezTo>
                  <a:pt x="9024" y="20909"/>
                  <a:pt x="9024" y="20968"/>
                  <a:pt x="9024" y="20968"/>
                </a:cubicBezTo>
                <a:cubicBezTo>
                  <a:pt x="9024" y="20968"/>
                  <a:pt x="9026" y="20972"/>
                  <a:pt x="9029" y="20978"/>
                </a:cubicBezTo>
                <a:cubicBezTo>
                  <a:pt x="9032" y="20983"/>
                  <a:pt x="9036" y="20990"/>
                  <a:pt x="9041" y="20998"/>
                </a:cubicBezTo>
                <a:cubicBezTo>
                  <a:pt x="9049" y="21005"/>
                  <a:pt x="9053" y="21031"/>
                  <a:pt x="9056" y="21055"/>
                </a:cubicBezTo>
                <a:cubicBezTo>
                  <a:pt x="9058" y="21079"/>
                  <a:pt x="9058" y="21101"/>
                  <a:pt x="9058" y="21101"/>
                </a:cubicBezTo>
                <a:cubicBezTo>
                  <a:pt x="9058" y="21101"/>
                  <a:pt x="9057" y="21103"/>
                  <a:pt x="9055" y="21108"/>
                </a:cubicBezTo>
                <a:cubicBezTo>
                  <a:pt x="9053" y="21114"/>
                  <a:pt x="9049" y="21124"/>
                  <a:pt x="9042" y="21141"/>
                </a:cubicBezTo>
                <a:cubicBezTo>
                  <a:pt x="9064" y="21150"/>
                  <a:pt x="9085" y="21164"/>
                  <a:pt x="9096" y="21188"/>
                </a:cubicBezTo>
                <a:cubicBezTo>
                  <a:pt x="9107" y="21211"/>
                  <a:pt x="9106" y="21244"/>
                  <a:pt x="9083" y="21287"/>
                </a:cubicBezTo>
                <a:cubicBezTo>
                  <a:pt x="9070" y="21302"/>
                  <a:pt x="9062" y="21290"/>
                  <a:pt x="9054" y="21281"/>
                </a:cubicBezTo>
                <a:cubicBezTo>
                  <a:pt x="9047" y="21272"/>
                  <a:pt x="9041" y="21265"/>
                  <a:pt x="9032" y="21287"/>
                </a:cubicBezTo>
                <a:cubicBezTo>
                  <a:pt x="9019" y="21316"/>
                  <a:pt x="9030" y="21364"/>
                  <a:pt x="9040" y="21414"/>
                </a:cubicBezTo>
                <a:cubicBezTo>
                  <a:pt x="9047" y="21445"/>
                  <a:pt x="9053" y="21477"/>
                  <a:pt x="9054" y="21505"/>
                </a:cubicBezTo>
                <a:lnTo>
                  <a:pt x="10952" y="21505"/>
                </a:lnTo>
                <a:cubicBezTo>
                  <a:pt x="10956" y="21491"/>
                  <a:pt x="10957" y="21486"/>
                  <a:pt x="10962" y="21464"/>
                </a:cubicBezTo>
                <a:cubicBezTo>
                  <a:pt x="10971" y="21421"/>
                  <a:pt x="10977" y="21374"/>
                  <a:pt x="10969" y="21352"/>
                </a:cubicBezTo>
                <a:cubicBezTo>
                  <a:pt x="10960" y="21337"/>
                  <a:pt x="10956" y="21322"/>
                  <a:pt x="10954" y="21311"/>
                </a:cubicBezTo>
                <a:cubicBezTo>
                  <a:pt x="10951" y="21300"/>
                  <a:pt x="10952" y="21293"/>
                  <a:pt x="10952" y="21293"/>
                </a:cubicBezTo>
                <a:cubicBezTo>
                  <a:pt x="10952" y="21293"/>
                  <a:pt x="10951" y="21293"/>
                  <a:pt x="10955" y="21287"/>
                </a:cubicBezTo>
                <a:cubicBezTo>
                  <a:pt x="10958" y="21281"/>
                  <a:pt x="10965" y="21270"/>
                  <a:pt x="10978" y="21248"/>
                </a:cubicBezTo>
                <a:cubicBezTo>
                  <a:pt x="10978" y="21248"/>
                  <a:pt x="10977" y="21248"/>
                  <a:pt x="10981" y="21239"/>
                </a:cubicBezTo>
                <a:cubicBezTo>
                  <a:pt x="10986" y="21230"/>
                  <a:pt x="10994" y="21211"/>
                  <a:pt x="11011" y="21174"/>
                </a:cubicBezTo>
                <a:cubicBezTo>
                  <a:pt x="11011" y="21174"/>
                  <a:pt x="11011" y="21174"/>
                  <a:pt x="11017" y="21167"/>
                </a:cubicBezTo>
                <a:cubicBezTo>
                  <a:pt x="11022" y="21159"/>
                  <a:pt x="11033" y="21145"/>
                  <a:pt x="11055" y="21115"/>
                </a:cubicBezTo>
                <a:cubicBezTo>
                  <a:pt x="11055" y="21115"/>
                  <a:pt x="11055" y="21116"/>
                  <a:pt x="11060" y="21114"/>
                </a:cubicBezTo>
                <a:cubicBezTo>
                  <a:pt x="11065" y="21112"/>
                  <a:pt x="11076" y="21108"/>
                  <a:pt x="11097" y="21101"/>
                </a:cubicBezTo>
                <a:cubicBezTo>
                  <a:pt x="11097" y="21101"/>
                  <a:pt x="11097" y="21101"/>
                  <a:pt x="11100" y="21095"/>
                </a:cubicBezTo>
                <a:cubicBezTo>
                  <a:pt x="11104" y="21090"/>
                  <a:pt x="11110" y="21079"/>
                  <a:pt x="11123" y="21057"/>
                </a:cubicBezTo>
                <a:cubicBezTo>
                  <a:pt x="11123" y="21057"/>
                  <a:pt x="11123" y="21056"/>
                  <a:pt x="11125" y="21055"/>
                </a:cubicBezTo>
                <a:cubicBezTo>
                  <a:pt x="11127" y="21053"/>
                  <a:pt x="11132" y="21050"/>
                  <a:pt x="11140" y="21042"/>
                </a:cubicBezTo>
                <a:cubicBezTo>
                  <a:pt x="11140" y="21042"/>
                  <a:pt x="11140" y="21042"/>
                  <a:pt x="11146" y="21040"/>
                </a:cubicBezTo>
                <a:cubicBezTo>
                  <a:pt x="11151" y="21038"/>
                  <a:pt x="11161" y="21034"/>
                  <a:pt x="11183" y="21027"/>
                </a:cubicBezTo>
                <a:cubicBezTo>
                  <a:pt x="11183" y="21027"/>
                  <a:pt x="11183" y="21027"/>
                  <a:pt x="11185" y="21011"/>
                </a:cubicBezTo>
                <a:cubicBezTo>
                  <a:pt x="11187" y="20994"/>
                  <a:pt x="11192" y="20962"/>
                  <a:pt x="11200" y="20895"/>
                </a:cubicBezTo>
                <a:cubicBezTo>
                  <a:pt x="11200" y="20895"/>
                  <a:pt x="11200" y="20895"/>
                  <a:pt x="11198" y="20886"/>
                </a:cubicBezTo>
                <a:cubicBezTo>
                  <a:pt x="11196" y="20876"/>
                  <a:pt x="11191" y="20858"/>
                  <a:pt x="11183" y="20821"/>
                </a:cubicBezTo>
                <a:cubicBezTo>
                  <a:pt x="11183" y="20821"/>
                  <a:pt x="11183" y="20821"/>
                  <a:pt x="11190" y="20818"/>
                </a:cubicBezTo>
                <a:cubicBezTo>
                  <a:pt x="11196" y="20814"/>
                  <a:pt x="11209" y="20806"/>
                  <a:pt x="11235" y="20792"/>
                </a:cubicBezTo>
                <a:cubicBezTo>
                  <a:pt x="11235" y="20792"/>
                  <a:pt x="11235" y="20792"/>
                  <a:pt x="11235" y="20814"/>
                </a:cubicBezTo>
                <a:cubicBezTo>
                  <a:pt x="11235" y="20836"/>
                  <a:pt x="11235" y="20880"/>
                  <a:pt x="11235" y="20968"/>
                </a:cubicBezTo>
                <a:cubicBezTo>
                  <a:pt x="11235" y="20968"/>
                  <a:pt x="11235" y="20968"/>
                  <a:pt x="11237" y="20985"/>
                </a:cubicBezTo>
                <a:cubicBezTo>
                  <a:pt x="11239" y="21002"/>
                  <a:pt x="11243" y="21035"/>
                  <a:pt x="11251" y="21101"/>
                </a:cubicBezTo>
                <a:cubicBezTo>
                  <a:pt x="11251" y="21101"/>
                  <a:pt x="11251" y="21101"/>
                  <a:pt x="11252" y="21106"/>
                </a:cubicBezTo>
                <a:cubicBezTo>
                  <a:pt x="11254" y="21112"/>
                  <a:pt x="11256" y="21122"/>
                  <a:pt x="11260" y="21144"/>
                </a:cubicBezTo>
                <a:cubicBezTo>
                  <a:pt x="11260" y="21144"/>
                  <a:pt x="11260" y="21144"/>
                  <a:pt x="11261" y="21148"/>
                </a:cubicBezTo>
                <a:cubicBezTo>
                  <a:pt x="11262" y="21152"/>
                  <a:pt x="11264" y="21160"/>
                  <a:pt x="11269" y="21174"/>
                </a:cubicBezTo>
                <a:cubicBezTo>
                  <a:pt x="11269" y="21174"/>
                  <a:pt x="11268" y="21174"/>
                  <a:pt x="11265" y="21197"/>
                </a:cubicBezTo>
                <a:cubicBezTo>
                  <a:pt x="11262" y="21219"/>
                  <a:pt x="11255" y="21263"/>
                  <a:pt x="11243" y="21352"/>
                </a:cubicBezTo>
                <a:cubicBezTo>
                  <a:pt x="11243" y="21352"/>
                  <a:pt x="11249" y="21370"/>
                  <a:pt x="11257" y="21390"/>
                </a:cubicBezTo>
                <a:cubicBezTo>
                  <a:pt x="11264" y="21410"/>
                  <a:pt x="11273" y="21433"/>
                  <a:pt x="11277" y="21440"/>
                </a:cubicBezTo>
                <a:cubicBezTo>
                  <a:pt x="11277" y="21455"/>
                  <a:pt x="11275" y="21473"/>
                  <a:pt x="11273" y="21487"/>
                </a:cubicBezTo>
                <a:cubicBezTo>
                  <a:pt x="11271" y="21497"/>
                  <a:pt x="11271" y="21501"/>
                  <a:pt x="11270" y="21505"/>
                </a:cubicBezTo>
                <a:lnTo>
                  <a:pt x="12058" y="21505"/>
                </a:lnTo>
                <a:cubicBezTo>
                  <a:pt x="12056" y="21500"/>
                  <a:pt x="12055" y="21497"/>
                  <a:pt x="12054" y="21494"/>
                </a:cubicBezTo>
                <a:cubicBezTo>
                  <a:pt x="12053" y="21491"/>
                  <a:pt x="12052" y="21487"/>
                  <a:pt x="12049" y="21480"/>
                </a:cubicBezTo>
                <a:cubicBezTo>
                  <a:pt x="12049" y="21480"/>
                  <a:pt x="12050" y="21480"/>
                  <a:pt x="12041" y="21467"/>
                </a:cubicBezTo>
                <a:cubicBezTo>
                  <a:pt x="12032" y="21455"/>
                  <a:pt x="12015" y="21429"/>
                  <a:pt x="11981" y="21378"/>
                </a:cubicBezTo>
                <a:cubicBezTo>
                  <a:pt x="11981" y="21378"/>
                  <a:pt x="11981" y="21378"/>
                  <a:pt x="11974" y="21367"/>
                </a:cubicBezTo>
                <a:cubicBezTo>
                  <a:pt x="11966" y="21355"/>
                  <a:pt x="11951" y="21334"/>
                  <a:pt x="11921" y="21289"/>
                </a:cubicBezTo>
                <a:cubicBezTo>
                  <a:pt x="11921" y="21289"/>
                  <a:pt x="11861" y="21304"/>
                  <a:pt x="11844" y="21304"/>
                </a:cubicBezTo>
                <a:cubicBezTo>
                  <a:pt x="11827" y="21304"/>
                  <a:pt x="11827" y="21274"/>
                  <a:pt x="11827" y="21274"/>
                </a:cubicBezTo>
                <a:cubicBezTo>
                  <a:pt x="11827" y="21274"/>
                  <a:pt x="11827" y="21274"/>
                  <a:pt x="11827" y="21267"/>
                </a:cubicBezTo>
                <a:cubicBezTo>
                  <a:pt x="11827" y="21260"/>
                  <a:pt x="11827" y="21245"/>
                  <a:pt x="11827" y="21215"/>
                </a:cubicBezTo>
                <a:cubicBezTo>
                  <a:pt x="11827" y="21215"/>
                  <a:pt x="11827" y="21215"/>
                  <a:pt x="11821" y="21206"/>
                </a:cubicBezTo>
                <a:cubicBezTo>
                  <a:pt x="11816" y="21197"/>
                  <a:pt x="11805" y="21178"/>
                  <a:pt x="11784" y="21141"/>
                </a:cubicBezTo>
                <a:cubicBezTo>
                  <a:pt x="11784" y="21141"/>
                  <a:pt x="11784" y="21141"/>
                  <a:pt x="11782" y="21130"/>
                </a:cubicBezTo>
                <a:cubicBezTo>
                  <a:pt x="11780" y="21119"/>
                  <a:pt x="11776" y="21097"/>
                  <a:pt x="11767" y="21053"/>
                </a:cubicBezTo>
                <a:cubicBezTo>
                  <a:pt x="11767" y="21053"/>
                  <a:pt x="11767" y="21053"/>
                  <a:pt x="11758" y="21048"/>
                </a:cubicBezTo>
                <a:cubicBezTo>
                  <a:pt x="11749" y="21043"/>
                  <a:pt x="11732" y="21031"/>
                  <a:pt x="11698" y="21009"/>
                </a:cubicBezTo>
                <a:cubicBezTo>
                  <a:pt x="11698" y="21009"/>
                  <a:pt x="11698" y="21009"/>
                  <a:pt x="11697" y="21000"/>
                </a:cubicBezTo>
                <a:cubicBezTo>
                  <a:pt x="11696" y="20991"/>
                  <a:pt x="11693" y="20972"/>
                  <a:pt x="11689" y="20935"/>
                </a:cubicBezTo>
                <a:cubicBezTo>
                  <a:pt x="11689" y="20935"/>
                  <a:pt x="11689" y="20936"/>
                  <a:pt x="11684" y="20930"/>
                </a:cubicBezTo>
                <a:cubicBezTo>
                  <a:pt x="11679" y="20925"/>
                  <a:pt x="11668" y="20914"/>
                  <a:pt x="11647" y="20892"/>
                </a:cubicBezTo>
                <a:cubicBezTo>
                  <a:pt x="11647" y="20892"/>
                  <a:pt x="11647" y="20892"/>
                  <a:pt x="11642" y="20886"/>
                </a:cubicBezTo>
                <a:cubicBezTo>
                  <a:pt x="11638" y="20880"/>
                  <a:pt x="11629" y="20869"/>
                  <a:pt x="11612" y="20847"/>
                </a:cubicBezTo>
                <a:cubicBezTo>
                  <a:pt x="11612" y="20847"/>
                  <a:pt x="11612" y="20803"/>
                  <a:pt x="11612" y="20759"/>
                </a:cubicBezTo>
                <a:cubicBezTo>
                  <a:pt x="11612" y="20714"/>
                  <a:pt x="11604" y="20670"/>
                  <a:pt x="11604" y="20641"/>
                </a:cubicBezTo>
                <a:cubicBezTo>
                  <a:pt x="11604" y="20626"/>
                  <a:pt x="11604" y="20494"/>
                  <a:pt x="11604" y="20494"/>
                </a:cubicBezTo>
                <a:cubicBezTo>
                  <a:pt x="11604" y="20494"/>
                  <a:pt x="11604" y="20494"/>
                  <a:pt x="11595" y="20487"/>
                </a:cubicBezTo>
                <a:cubicBezTo>
                  <a:pt x="11585" y="20479"/>
                  <a:pt x="11566" y="20464"/>
                  <a:pt x="11527" y="20435"/>
                </a:cubicBezTo>
                <a:cubicBezTo>
                  <a:pt x="11527" y="20435"/>
                  <a:pt x="11519" y="20362"/>
                  <a:pt x="11519" y="20317"/>
                </a:cubicBezTo>
                <a:cubicBezTo>
                  <a:pt x="11519" y="20273"/>
                  <a:pt x="11501" y="20156"/>
                  <a:pt x="11501" y="20156"/>
                </a:cubicBezTo>
                <a:cubicBezTo>
                  <a:pt x="11501" y="20156"/>
                  <a:pt x="11501" y="20157"/>
                  <a:pt x="11498" y="20146"/>
                </a:cubicBezTo>
                <a:cubicBezTo>
                  <a:pt x="11495" y="20135"/>
                  <a:pt x="11488" y="20113"/>
                  <a:pt x="11475" y="20068"/>
                </a:cubicBezTo>
                <a:cubicBezTo>
                  <a:pt x="11475" y="20068"/>
                  <a:pt x="11475" y="20068"/>
                  <a:pt x="11468" y="20060"/>
                </a:cubicBezTo>
                <a:cubicBezTo>
                  <a:pt x="11461" y="20053"/>
                  <a:pt x="11446" y="20038"/>
                  <a:pt x="11416" y="20008"/>
                </a:cubicBezTo>
                <a:cubicBezTo>
                  <a:pt x="11416" y="20008"/>
                  <a:pt x="11415" y="20008"/>
                  <a:pt x="11411" y="20004"/>
                </a:cubicBezTo>
                <a:cubicBezTo>
                  <a:pt x="11407" y="20001"/>
                  <a:pt x="11398" y="19994"/>
                  <a:pt x="11381" y="19979"/>
                </a:cubicBezTo>
                <a:cubicBezTo>
                  <a:pt x="11381" y="19979"/>
                  <a:pt x="11381" y="19979"/>
                  <a:pt x="11378" y="19984"/>
                </a:cubicBezTo>
                <a:cubicBezTo>
                  <a:pt x="11375" y="19990"/>
                  <a:pt x="11368" y="20002"/>
                  <a:pt x="11355" y="20024"/>
                </a:cubicBezTo>
                <a:cubicBezTo>
                  <a:pt x="11355" y="20024"/>
                  <a:pt x="11356" y="20024"/>
                  <a:pt x="11351" y="20020"/>
                </a:cubicBezTo>
                <a:cubicBezTo>
                  <a:pt x="11347" y="20016"/>
                  <a:pt x="11338" y="20009"/>
                  <a:pt x="11321" y="19994"/>
                </a:cubicBezTo>
                <a:cubicBezTo>
                  <a:pt x="11321" y="19994"/>
                  <a:pt x="11308" y="19975"/>
                  <a:pt x="11295" y="19955"/>
                </a:cubicBezTo>
                <a:cubicBezTo>
                  <a:pt x="11283" y="19935"/>
                  <a:pt x="11270" y="19913"/>
                  <a:pt x="11270" y="19906"/>
                </a:cubicBezTo>
                <a:cubicBezTo>
                  <a:pt x="11266" y="19899"/>
                  <a:pt x="11248" y="19884"/>
                  <a:pt x="11232" y="19871"/>
                </a:cubicBezTo>
                <a:cubicBezTo>
                  <a:pt x="11216" y="19858"/>
                  <a:pt x="11201" y="19847"/>
                  <a:pt x="11201" y="19847"/>
                </a:cubicBezTo>
                <a:cubicBezTo>
                  <a:pt x="11201" y="19847"/>
                  <a:pt x="11178" y="19829"/>
                  <a:pt x="11153" y="19810"/>
                </a:cubicBezTo>
                <a:cubicBezTo>
                  <a:pt x="11128" y="19792"/>
                  <a:pt x="11103" y="19773"/>
                  <a:pt x="11098" y="19773"/>
                </a:cubicBezTo>
                <a:cubicBezTo>
                  <a:pt x="11094" y="19766"/>
                  <a:pt x="11081" y="19743"/>
                  <a:pt x="11070" y="19723"/>
                </a:cubicBezTo>
                <a:cubicBezTo>
                  <a:pt x="11058" y="19703"/>
                  <a:pt x="11047" y="19685"/>
                  <a:pt x="11047" y="19685"/>
                </a:cubicBezTo>
                <a:close/>
                <a:moveTo>
                  <a:pt x="7514" y="20095"/>
                </a:moveTo>
                <a:cubicBezTo>
                  <a:pt x="7523" y="20132"/>
                  <a:pt x="7535" y="20180"/>
                  <a:pt x="7546" y="20218"/>
                </a:cubicBezTo>
                <a:cubicBezTo>
                  <a:pt x="7557" y="20257"/>
                  <a:pt x="7565" y="20287"/>
                  <a:pt x="7565" y="20287"/>
                </a:cubicBezTo>
                <a:cubicBezTo>
                  <a:pt x="7565" y="20287"/>
                  <a:pt x="7565" y="20287"/>
                  <a:pt x="7565" y="20287"/>
                </a:cubicBezTo>
                <a:cubicBezTo>
                  <a:pt x="7565" y="20287"/>
                  <a:pt x="7565" y="20287"/>
                  <a:pt x="7566" y="20287"/>
                </a:cubicBezTo>
                <a:cubicBezTo>
                  <a:pt x="7565" y="20284"/>
                  <a:pt x="7556" y="20256"/>
                  <a:pt x="7546" y="20218"/>
                </a:cubicBezTo>
                <a:cubicBezTo>
                  <a:pt x="7536" y="20181"/>
                  <a:pt x="7524" y="20136"/>
                  <a:pt x="7516" y="20100"/>
                </a:cubicBezTo>
                <a:cubicBezTo>
                  <a:pt x="7516" y="20099"/>
                  <a:pt x="7515" y="20099"/>
                  <a:pt x="7515" y="20098"/>
                </a:cubicBezTo>
                <a:cubicBezTo>
                  <a:pt x="7515" y="20097"/>
                  <a:pt x="7514" y="20096"/>
                  <a:pt x="7514" y="20095"/>
                </a:cubicBezTo>
                <a:close/>
                <a:moveTo>
                  <a:pt x="5122" y="20230"/>
                </a:moveTo>
                <a:cubicBezTo>
                  <a:pt x="5122" y="20230"/>
                  <a:pt x="5122" y="20231"/>
                  <a:pt x="5122" y="20232"/>
                </a:cubicBezTo>
                <a:cubicBezTo>
                  <a:pt x="5122" y="20232"/>
                  <a:pt x="5122" y="20233"/>
                  <a:pt x="5122" y="20233"/>
                </a:cubicBezTo>
                <a:cubicBezTo>
                  <a:pt x="5122" y="20233"/>
                  <a:pt x="5122" y="20248"/>
                  <a:pt x="5130" y="20248"/>
                </a:cubicBezTo>
                <a:cubicBezTo>
                  <a:pt x="5139" y="20248"/>
                  <a:pt x="5138" y="20248"/>
                  <a:pt x="5138" y="20248"/>
                </a:cubicBezTo>
                <a:cubicBezTo>
                  <a:pt x="5138" y="20247"/>
                  <a:pt x="5138" y="20246"/>
                  <a:pt x="5138" y="20245"/>
                </a:cubicBezTo>
                <a:cubicBezTo>
                  <a:pt x="5138" y="20244"/>
                  <a:pt x="5138" y="20243"/>
                  <a:pt x="5138" y="20242"/>
                </a:cubicBezTo>
                <a:cubicBezTo>
                  <a:pt x="5138" y="20242"/>
                  <a:pt x="5138" y="20242"/>
                  <a:pt x="5130" y="20242"/>
                </a:cubicBezTo>
                <a:cubicBezTo>
                  <a:pt x="5122" y="20242"/>
                  <a:pt x="5122" y="20232"/>
                  <a:pt x="5122" y="20230"/>
                </a:cubicBezTo>
                <a:close/>
                <a:moveTo>
                  <a:pt x="5087" y="20377"/>
                </a:moveTo>
                <a:cubicBezTo>
                  <a:pt x="5087" y="20378"/>
                  <a:pt x="5087" y="20378"/>
                  <a:pt x="5087" y="20379"/>
                </a:cubicBezTo>
                <a:cubicBezTo>
                  <a:pt x="5087" y="20379"/>
                  <a:pt x="5087" y="20380"/>
                  <a:pt x="5087" y="20380"/>
                </a:cubicBezTo>
                <a:cubicBezTo>
                  <a:pt x="5087" y="20387"/>
                  <a:pt x="5089" y="20393"/>
                  <a:pt x="5091" y="20398"/>
                </a:cubicBezTo>
                <a:cubicBezTo>
                  <a:pt x="5092" y="20402"/>
                  <a:pt x="5095" y="20406"/>
                  <a:pt x="5095" y="20407"/>
                </a:cubicBezTo>
                <a:lnTo>
                  <a:pt x="5095" y="20405"/>
                </a:lnTo>
                <a:cubicBezTo>
                  <a:pt x="5095" y="20405"/>
                  <a:pt x="5093" y="20401"/>
                  <a:pt x="5091" y="20395"/>
                </a:cubicBezTo>
                <a:cubicBezTo>
                  <a:pt x="5089" y="20390"/>
                  <a:pt x="5087" y="20384"/>
                  <a:pt x="5087" y="20377"/>
                </a:cubicBezTo>
                <a:close/>
                <a:moveTo>
                  <a:pt x="5193" y="20386"/>
                </a:moveTo>
                <a:cubicBezTo>
                  <a:pt x="5192" y="20387"/>
                  <a:pt x="5191" y="20389"/>
                  <a:pt x="5191" y="20391"/>
                </a:cubicBezTo>
                <a:cubicBezTo>
                  <a:pt x="5190" y="20397"/>
                  <a:pt x="5189" y="20405"/>
                  <a:pt x="5189" y="20405"/>
                </a:cubicBezTo>
                <a:cubicBezTo>
                  <a:pt x="5189" y="20405"/>
                  <a:pt x="5185" y="20408"/>
                  <a:pt x="5180" y="20414"/>
                </a:cubicBezTo>
                <a:cubicBezTo>
                  <a:pt x="5175" y="20419"/>
                  <a:pt x="5168" y="20427"/>
                  <a:pt x="5164" y="20434"/>
                </a:cubicBezTo>
                <a:lnTo>
                  <a:pt x="5156" y="20434"/>
                </a:lnTo>
                <a:cubicBezTo>
                  <a:pt x="5147" y="20434"/>
                  <a:pt x="5138" y="20448"/>
                  <a:pt x="5121" y="20448"/>
                </a:cubicBezTo>
                <a:cubicBezTo>
                  <a:pt x="5113" y="20448"/>
                  <a:pt x="5104" y="20463"/>
                  <a:pt x="5104" y="20448"/>
                </a:cubicBezTo>
                <a:cubicBezTo>
                  <a:pt x="5100" y="20448"/>
                  <a:pt x="5098" y="20445"/>
                  <a:pt x="5097" y="20442"/>
                </a:cubicBezTo>
                <a:cubicBezTo>
                  <a:pt x="5096" y="20439"/>
                  <a:pt x="5096" y="20436"/>
                  <a:pt x="5096" y="20435"/>
                </a:cubicBezTo>
                <a:lnTo>
                  <a:pt x="5096" y="20439"/>
                </a:lnTo>
                <a:cubicBezTo>
                  <a:pt x="5096" y="20439"/>
                  <a:pt x="5096" y="20442"/>
                  <a:pt x="5097" y="20446"/>
                </a:cubicBezTo>
                <a:cubicBezTo>
                  <a:pt x="5098" y="20450"/>
                  <a:pt x="5100" y="20454"/>
                  <a:pt x="5104" y="20454"/>
                </a:cubicBezTo>
                <a:cubicBezTo>
                  <a:pt x="5104" y="20469"/>
                  <a:pt x="5113" y="20454"/>
                  <a:pt x="5122" y="20454"/>
                </a:cubicBezTo>
                <a:cubicBezTo>
                  <a:pt x="5139" y="20454"/>
                  <a:pt x="5147" y="20439"/>
                  <a:pt x="5156" y="20439"/>
                </a:cubicBezTo>
                <a:lnTo>
                  <a:pt x="5164" y="20439"/>
                </a:lnTo>
                <a:cubicBezTo>
                  <a:pt x="5169" y="20431"/>
                  <a:pt x="5175" y="20424"/>
                  <a:pt x="5181" y="20419"/>
                </a:cubicBezTo>
                <a:cubicBezTo>
                  <a:pt x="5186" y="20413"/>
                  <a:pt x="5190" y="20409"/>
                  <a:pt x="5190" y="20409"/>
                </a:cubicBezTo>
                <a:cubicBezTo>
                  <a:pt x="5190" y="20409"/>
                  <a:pt x="5190" y="20403"/>
                  <a:pt x="5192" y="20398"/>
                </a:cubicBezTo>
                <a:cubicBezTo>
                  <a:pt x="5193" y="20393"/>
                  <a:pt x="5194" y="20390"/>
                  <a:pt x="5198" y="20395"/>
                </a:cubicBezTo>
                <a:cubicBezTo>
                  <a:pt x="5198" y="20394"/>
                  <a:pt x="5198" y="20393"/>
                  <a:pt x="5198" y="20391"/>
                </a:cubicBezTo>
                <a:cubicBezTo>
                  <a:pt x="5198" y="20390"/>
                  <a:pt x="5198" y="20390"/>
                  <a:pt x="5198" y="20390"/>
                </a:cubicBezTo>
                <a:cubicBezTo>
                  <a:pt x="5196" y="20386"/>
                  <a:pt x="5194" y="20385"/>
                  <a:pt x="5193" y="20386"/>
                </a:cubicBezTo>
                <a:close/>
                <a:moveTo>
                  <a:pt x="5224" y="20434"/>
                </a:moveTo>
                <a:cubicBezTo>
                  <a:pt x="5224" y="20434"/>
                  <a:pt x="5222" y="20434"/>
                  <a:pt x="5219" y="20436"/>
                </a:cubicBezTo>
                <a:cubicBezTo>
                  <a:pt x="5215" y="20437"/>
                  <a:pt x="5211" y="20441"/>
                  <a:pt x="5207" y="20448"/>
                </a:cubicBezTo>
                <a:cubicBezTo>
                  <a:pt x="5207" y="20448"/>
                  <a:pt x="5205" y="20451"/>
                  <a:pt x="5202" y="20452"/>
                </a:cubicBezTo>
                <a:cubicBezTo>
                  <a:pt x="5199" y="20454"/>
                  <a:pt x="5195" y="20454"/>
                  <a:pt x="5192" y="20449"/>
                </a:cubicBezTo>
                <a:cubicBezTo>
                  <a:pt x="5191" y="20450"/>
                  <a:pt x="5191" y="20451"/>
                  <a:pt x="5191" y="20452"/>
                </a:cubicBezTo>
                <a:cubicBezTo>
                  <a:pt x="5191" y="20453"/>
                  <a:pt x="5190" y="20454"/>
                  <a:pt x="5190" y="20454"/>
                </a:cubicBezTo>
                <a:cubicBezTo>
                  <a:pt x="5194" y="20462"/>
                  <a:pt x="5199" y="20462"/>
                  <a:pt x="5202" y="20460"/>
                </a:cubicBezTo>
                <a:cubicBezTo>
                  <a:pt x="5205" y="20458"/>
                  <a:pt x="5208" y="20454"/>
                  <a:pt x="5208" y="20454"/>
                </a:cubicBezTo>
                <a:cubicBezTo>
                  <a:pt x="5212" y="20447"/>
                  <a:pt x="5216" y="20443"/>
                  <a:pt x="5219" y="20441"/>
                </a:cubicBezTo>
                <a:cubicBezTo>
                  <a:pt x="5222" y="20439"/>
                  <a:pt x="5224" y="20439"/>
                  <a:pt x="5224" y="20439"/>
                </a:cubicBezTo>
                <a:cubicBezTo>
                  <a:pt x="5233" y="20439"/>
                  <a:pt x="5237" y="20439"/>
                  <a:pt x="5239" y="20439"/>
                </a:cubicBezTo>
                <a:cubicBezTo>
                  <a:pt x="5242" y="20439"/>
                  <a:pt x="5241" y="20439"/>
                  <a:pt x="5241" y="20439"/>
                </a:cubicBezTo>
                <a:lnTo>
                  <a:pt x="5259" y="20439"/>
                </a:lnTo>
                <a:cubicBezTo>
                  <a:pt x="5259" y="20439"/>
                  <a:pt x="5261" y="20442"/>
                  <a:pt x="5264" y="20446"/>
                </a:cubicBezTo>
                <a:cubicBezTo>
                  <a:pt x="5268" y="20450"/>
                  <a:pt x="5272" y="20454"/>
                  <a:pt x="5276" y="20454"/>
                </a:cubicBezTo>
                <a:cubicBezTo>
                  <a:pt x="5276" y="20461"/>
                  <a:pt x="5281" y="20467"/>
                  <a:pt x="5287" y="20472"/>
                </a:cubicBezTo>
                <a:cubicBezTo>
                  <a:pt x="5293" y="20477"/>
                  <a:pt x="5299" y="20480"/>
                  <a:pt x="5300" y="20481"/>
                </a:cubicBezTo>
                <a:lnTo>
                  <a:pt x="5301" y="20477"/>
                </a:lnTo>
                <a:cubicBezTo>
                  <a:pt x="5301" y="20477"/>
                  <a:pt x="5295" y="20474"/>
                  <a:pt x="5288" y="20469"/>
                </a:cubicBezTo>
                <a:cubicBezTo>
                  <a:pt x="5282" y="20463"/>
                  <a:pt x="5275" y="20455"/>
                  <a:pt x="5275" y="20448"/>
                </a:cubicBezTo>
                <a:cubicBezTo>
                  <a:pt x="5271" y="20448"/>
                  <a:pt x="5267" y="20445"/>
                  <a:pt x="5264" y="20441"/>
                </a:cubicBezTo>
                <a:cubicBezTo>
                  <a:pt x="5260" y="20438"/>
                  <a:pt x="5258" y="20434"/>
                  <a:pt x="5258" y="20434"/>
                </a:cubicBezTo>
                <a:lnTo>
                  <a:pt x="5241" y="20434"/>
                </a:lnTo>
                <a:cubicBezTo>
                  <a:pt x="5233" y="20434"/>
                  <a:pt x="5229" y="20434"/>
                  <a:pt x="5226" y="20434"/>
                </a:cubicBezTo>
                <a:cubicBezTo>
                  <a:pt x="5224" y="20434"/>
                  <a:pt x="5224" y="20434"/>
                  <a:pt x="5224" y="20434"/>
                </a:cubicBezTo>
                <a:close/>
                <a:moveTo>
                  <a:pt x="5464" y="20448"/>
                </a:moveTo>
                <a:lnTo>
                  <a:pt x="5447" y="20464"/>
                </a:lnTo>
                <a:cubicBezTo>
                  <a:pt x="5447" y="20471"/>
                  <a:pt x="5447" y="20474"/>
                  <a:pt x="5447" y="20476"/>
                </a:cubicBezTo>
                <a:cubicBezTo>
                  <a:pt x="5447" y="20478"/>
                  <a:pt x="5447" y="20477"/>
                  <a:pt x="5447" y="20477"/>
                </a:cubicBezTo>
                <a:cubicBezTo>
                  <a:pt x="5442" y="20499"/>
                  <a:pt x="5440" y="20511"/>
                  <a:pt x="5439" y="20517"/>
                </a:cubicBezTo>
                <a:cubicBezTo>
                  <a:pt x="5438" y="20522"/>
                  <a:pt x="5438" y="20522"/>
                  <a:pt x="5438" y="20522"/>
                </a:cubicBezTo>
                <a:cubicBezTo>
                  <a:pt x="5425" y="20537"/>
                  <a:pt x="5419" y="20545"/>
                  <a:pt x="5416" y="20548"/>
                </a:cubicBezTo>
                <a:cubicBezTo>
                  <a:pt x="5413" y="20552"/>
                  <a:pt x="5413" y="20552"/>
                  <a:pt x="5413" y="20552"/>
                </a:cubicBezTo>
                <a:cubicBezTo>
                  <a:pt x="5413" y="20552"/>
                  <a:pt x="5407" y="20551"/>
                  <a:pt x="5399" y="20549"/>
                </a:cubicBezTo>
                <a:cubicBezTo>
                  <a:pt x="5391" y="20548"/>
                  <a:pt x="5382" y="20544"/>
                  <a:pt x="5378" y="20536"/>
                </a:cubicBezTo>
                <a:cubicBezTo>
                  <a:pt x="5378" y="20536"/>
                  <a:pt x="5378" y="20536"/>
                  <a:pt x="5370" y="20536"/>
                </a:cubicBezTo>
                <a:cubicBezTo>
                  <a:pt x="5361" y="20536"/>
                  <a:pt x="5361" y="20536"/>
                  <a:pt x="5361" y="20536"/>
                </a:cubicBezTo>
                <a:lnTo>
                  <a:pt x="5344" y="20552"/>
                </a:lnTo>
                <a:lnTo>
                  <a:pt x="5335" y="20522"/>
                </a:lnTo>
                <a:cubicBezTo>
                  <a:pt x="5335" y="20522"/>
                  <a:pt x="5331" y="20519"/>
                  <a:pt x="5327" y="20513"/>
                </a:cubicBezTo>
                <a:cubicBezTo>
                  <a:pt x="5323" y="20508"/>
                  <a:pt x="5318" y="20500"/>
                  <a:pt x="5318" y="20493"/>
                </a:cubicBezTo>
                <a:cubicBezTo>
                  <a:pt x="5318" y="20493"/>
                  <a:pt x="5318" y="20496"/>
                  <a:pt x="5318" y="20498"/>
                </a:cubicBezTo>
                <a:cubicBezTo>
                  <a:pt x="5318" y="20513"/>
                  <a:pt x="5336" y="20527"/>
                  <a:pt x="5336" y="20527"/>
                </a:cubicBezTo>
                <a:lnTo>
                  <a:pt x="5344" y="20556"/>
                </a:lnTo>
                <a:lnTo>
                  <a:pt x="5362" y="20541"/>
                </a:lnTo>
                <a:cubicBezTo>
                  <a:pt x="5362" y="20541"/>
                  <a:pt x="5362" y="20541"/>
                  <a:pt x="5370" y="20541"/>
                </a:cubicBezTo>
                <a:cubicBezTo>
                  <a:pt x="5379" y="20541"/>
                  <a:pt x="5378" y="20541"/>
                  <a:pt x="5378" y="20541"/>
                </a:cubicBezTo>
                <a:cubicBezTo>
                  <a:pt x="5382" y="20549"/>
                  <a:pt x="5391" y="20552"/>
                  <a:pt x="5399" y="20554"/>
                </a:cubicBezTo>
                <a:cubicBezTo>
                  <a:pt x="5407" y="20556"/>
                  <a:pt x="5413" y="20556"/>
                  <a:pt x="5413" y="20556"/>
                </a:cubicBezTo>
                <a:cubicBezTo>
                  <a:pt x="5426" y="20542"/>
                  <a:pt x="5432" y="20535"/>
                  <a:pt x="5436" y="20531"/>
                </a:cubicBezTo>
                <a:cubicBezTo>
                  <a:pt x="5439" y="20527"/>
                  <a:pt x="5439" y="20527"/>
                  <a:pt x="5439" y="20527"/>
                </a:cubicBezTo>
                <a:cubicBezTo>
                  <a:pt x="5443" y="20505"/>
                  <a:pt x="5445" y="20494"/>
                  <a:pt x="5446" y="20488"/>
                </a:cubicBezTo>
                <a:cubicBezTo>
                  <a:pt x="5447" y="20482"/>
                  <a:pt x="5447" y="20482"/>
                  <a:pt x="5447" y="20482"/>
                </a:cubicBezTo>
                <a:cubicBezTo>
                  <a:pt x="5447" y="20475"/>
                  <a:pt x="5447" y="20472"/>
                  <a:pt x="5447" y="20470"/>
                </a:cubicBezTo>
                <a:cubicBezTo>
                  <a:pt x="5447" y="20468"/>
                  <a:pt x="5447" y="20468"/>
                  <a:pt x="5447" y="20468"/>
                </a:cubicBezTo>
                <a:lnTo>
                  <a:pt x="5464" y="20454"/>
                </a:lnTo>
                <a:cubicBezTo>
                  <a:pt x="5464" y="20454"/>
                  <a:pt x="5466" y="20454"/>
                  <a:pt x="5469" y="20456"/>
                </a:cubicBezTo>
                <a:cubicBezTo>
                  <a:pt x="5471" y="20457"/>
                  <a:pt x="5473" y="20461"/>
                  <a:pt x="5473" y="20468"/>
                </a:cubicBezTo>
                <a:lnTo>
                  <a:pt x="5490" y="20498"/>
                </a:lnTo>
                <a:lnTo>
                  <a:pt x="5507" y="20498"/>
                </a:lnTo>
                <a:cubicBezTo>
                  <a:pt x="5511" y="20498"/>
                  <a:pt x="5514" y="20495"/>
                  <a:pt x="5516" y="20493"/>
                </a:cubicBezTo>
                <a:cubicBezTo>
                  <a:pt x="5518" y="20492"/>
                  <a:pt x="5520" y="20492"/>
                  <a:pt x="5524" y="20498"/>
                </a:cubicBezTo>
                <a:cubicBezTo>
                  <a:pt x="5524" y="20497"/>
                  <a:pt x="5524" y="20496"/>
                  <a:pt x="5524" y="20495"/>
                </a:cubicBezTo>
                <a:cubicBezTo>
                  <a:pt x="5524" y="20495"/>
                  <a:pt x="5524" y="20494"/>
                  <a:pt x="5524" y="20493"/>
                </a:cubicBezTo>
                <a:cubicBezTo>
                  <a:pt x="5519" y="20486"/>
                  <a:pt x="5518" y="20485"/>
                  <a:pt x="5516" y="20487"/>
                </a:cubicBezTo>
                <a:cubicBezTo>
                  <a:pt x="5514" y="20489"/>
                  <a:pt x="5512" y="20493"/>
                  <a:pt x="5507" y="20493"/>
                </a:cubicBezTo>
                <a:lnTo>
                  <a:pt x="5490" y="20493"/>
                </a:lnTo>
                <a:lnTo>
                  <a:pt x="5473" y="20464"/>
                </a:lnTo>
                <a:cubicBezTo>
                  <a:pt x="5473" y="20456"/>
                  <a:pt x="5471" y="20453"/>
                  <a:pt x="5469" y="20451"/>
                </a:cubicBezTo>
                <a:cubicBezTo>
                  <a:pt x="5466" y="20449"/>
                  <a:pt x="5464" y="20448"/>
                  <a:pt x="5464" y="20448"/>
                </a:cubicBezTo>
                <a:close/>
                <a:moveTo>
                  <a:pt x="5576" y="20502"/>
                </a:moveTo>
                <a:cubicBezTo>
                  <a:pt x="5575" y="20504"/>
                  <a:pt x="5576" y="20507"/>
                  <a:pt x="5576" y="20507"/>
                </a:cubicBezTo>
                <a:cubicBezTo>
                  <a:pt x="5571" y="20522"/>
                  <a:pt x="5569" y="20529"/>
                  <a:pt x="5568" y="20533"/>
                </a:cubicBezTo>
                <a:cubicBezTo>
                  <a:pt x="5567" y="20536"/>
                  <a:pt x="5567" y="20536"/>
                  <a:pt x="5567" y="20536"/>
                </a:cubicBezTo>
                <a:cubicBezTo>
                  <a:pt x="5567" y="20536"/>
                  <a:pt x="5563" y="20537"/>
                  <a:pt x="5558" y="20535"/>
                </a:cubicBezTo>
                <a:cubicBezTo>
                  <a:pt x="5552" y="20533"/>
                  <a:pt x="5546" y="20529"/>
                  <a:pt x="5541" y="20522"/>
                </a:cubicBezTo>
                <a:lnTo>
                  <a:pt x="5533" y="20522"/>
                </a:lnTo>
                <a:cubicBezTo>
                  <a:pt x="5530" y="20522"/>
                  <a:pt x="5529" y="20521"/>
                  <a:pt x="5528" y="20520"/>
                </a:cubicBezTo>
                <a:cubicBezTo>
                  <a:pt x="5526" y="20518"/>
                  <a:pt x="5526" y="20516"/>
                  <a:pt x="5525" y="20513"/>
                </a:cubicBezTo>
                <a:cubicBezTo>
                  <a:pt x="5526" y="20517"/>
                  <a:pt x="5526" y="20520"/>
                  <a:pt x="5527" y="20523"/>
                </a:cubicBezTo>
                <a:cubicBezTo>
                  <a:pt x="5528" y="20525"/>
                  <a:pt x="5530" y="20527"/>
                  <a:pt x="5533" y="20527"/>
                </a:cubicBezTo>
                <a:lnTo>
                  <a:pt x="5541" y="20527"/>
                </a:lnTo>
                <a:cubicBezTo>
                  <a:pt x="5546" y="20534"/>
                  <a:pt x="5552" y="20538"/>
                  <a:pt x="5558" y="20540"/>
                </a:cubicBezTo>
                <a:cubicBezTo>
                  <a:pt x="5563" y="20541"/>
                  <a:pt x="5567" y="20541"/>
                  <a:pt x="5567" y="20541"/>
                </a:cubicBezTo>
                <a:cubicBezTo>
                  <a:pt x="5571" y="20527"/>
                  <a:pt x="5574" y="20519"/>
                  <a:pt x="5575" y="20515"/>
                </a:cubicBezTo>
                <a:cubicBezTo>
                  <a:pt x="5576" y="20512"/>
                  <a:pt x="5576" y="20512"/>
                  <a:pt x="5576" y="20512"/>
                </a:cubicBezTo>
                <a:cubicBezTo>
                  <a:pt x="5576" y="20512"/>
                  <a:pt x="5576" y="20508"/>
                  <a:pt x="5577" y="20506"/>
                </a:cubicBezTo>
                <a:cubicBezTo>
                  <a:pt x="5578" y="20504"/>
                  <a:pt x="5580" y="20504"/>
                  <a:pt x="5584" y="20512"/>
                </a:cubicBezTo>
                <a:cubicBezTo>
                  <a:pt x="5589" y="20512"/>
                  <a:pt x="5591" y="20519"/>
                  <a:pt x="5592" y="20526"/>
                </a:cubicBezTo>
                <a:cubicBezTo>
                  <a:pt x="5593" y="20534"/>
                  <a:pt x="5593" y="20541"/>
                  <a:pt x="5593" y="20541"/>
                </a:cubicBezTo>
                <a:lnTo>
                  <a:pt x="5602" y="20556"/>
                </a:lnTo>
                <a:lnTo>
                  <a:pt x="5627" y="20571"/>
                </a:lnTo>
                <a:lnTo>
                  <a:pt x="5644" y="20556"/>
                </a:lnTo>
                <a:cubicBezTo>
                  <a:pt x="5649" y="20556"/>
                  <a:pt x="5651" y="20564"/>
                  <a:pt x="5652" y="20571"/>
                </a:cubicBezTo>
                <a:cubicBezTo>
                  <a:pt x="5653" y="20579"/>
                  <a:pt x="5653" y="20586"/>
                  <a:pt x="5653" y="20586"/>
                </a:cubicBezTo>
                <a:cubicBezTo>
                  <a:pt x="5653" y="20585"/>
                  <a:pt x="5653" y="20584"/>
                  <a:pt x="5653" y="20582"/>
                </a:cubicBezTo>
                <a:cubicBezTo>
                  <a:pt x="5653" y="20582"/>
                  <a:pt x="5653" y="20581"/>
                  <a:pt x="5653" y="20581"/>
                </a:cubicBezTo>
                <a:cubicBezTo>
                  <a:pt x="5653" y="20581"/>
                  <a:pt x="5653" y="20574"/>
                  <a:pt x="5652" y="20566"/>
                </a:cubicBezTo>
                <a:cubicBezTo>
                  <a:pt x="5651" y="20559"/>
                  <a:pt x="5649" y="20552"/>
                  <a:pt x="5644" y="20552"/>
                </a:cubicBezTo>
                <a:lnTo>
                  <a:pt x="5627" y="20566"/>
                </a:lnTo>
                <a:lnTo>
                  <a:pt x="5601" y="20552"/>
                </a:lnTo>
                <a:lnTo>
                  <a:pt x="5593" y="20536"/>
                </a:lnTo>
                <a:cubicBezTo>
                  <a:pt x="5593" y="20536"/>
                  <a:pt x="5593" y="20529"/>
                  <a:pt x="5592" y="20521"/>
                </a:cubicBezTo>
                <a:cubicBezTo>
                  <a:pt x="5591" y="20514"/>
                  <a:pt x="5589" y="20507"/>
                  <a:pt x="5584" y="20507"/>
                </a:cubicBezTo>
                <a:cubicBezTo>
                  <a:pt x="5580" y="20500"/>
                  <a:pt x="5578" y="20500"/>
                  <a:pt x="5576" y="20502"/>
                </a:cubicBezTo>
                <a:close/>
                <a:moveTo>
                  <a:pt x="5318" y="20507"/>
                </a:moveTo>
                <a:cubicBezTo>
                  <a:pt x="5318" y="20507"/>
                  <a:pt x="5316" y="20511"/>
                  <a:pt x="5313" y="20515"/>
                </a:cubicBezTo>
                <a:cubicBezTo>
                  <a:pt x="5310" y="20518"/>
                  <a:pt x="5305" y="20522"/>
                  <a:pt x="5301" y="20522"/>
                </a:cubicBezTo>
                <a:lnTo>
                  <a:pt x="5293" y="20536"/>
                </a:lnTo>
                <a:cubicBezTo>
                  <a:pt x="5291" y="20536"/>
                  <a:pt x="5291" y="20535"/>
                  <a:pt x="5290" y="20533"/>
                </a:cubicBezTo>
                <a:cubicBezTo>
                  <a:pt x="5290" y="20532"/>
                  <a:pt x="5290" y="20529"/>
                  <a:pt x="5290" y="20527"/>
                </a:cubicBezTo>
                <a:cubicBezTo>
                  <a:pt x="5289" y="20531"/>
                  <a:pt x="5289" y="20534"/>
                  <a:pt x="5289" y="20537"/>
                </a:cubicBezTo>
                <a:cubicBezTo>
                  <a:pt x="5290" y="20540"/>
                  <a:pt x="5291" y="20541"/>
                  <a:pt x="5293" y="20541"/>
                </a:cubicBezTo>
                <a:lnTo>
                  <a:pt x="5301" y="20527"/>
                </a:lnTo>
                <a:cubicBezTo>
                  <a:pt x="5305" y="20527"/>
                  <a:pt x="5310" y="20523"/>
                  <a:pt x="5313" y="20520"/>
                </a:cubicBezTo>
                <a:cubicBezTo>
                  <a:pt x="5316" y="20516"/>
                  <a:pt x="5318" y="20512"/>
                  <a:pt x="5318" y="20512"/>
                </a:cubicBezTo>
                <a:cubicBezTo>
                  <a:pt x="5318" y="20512"/>
                  <a:pt x="5318" y="20511"/>
                  <a:pt x="5318" y="20510"/>
                </a:cubicBezTo>
                <a:cubicBezTo>
                  <a:pt x="5318" y="20509"/>
                  <a:pt x="5318" y="20508"/>
                  <a:pt x="5318" y="20507"/>
                </a:cubicBezTo>
                <a:close/>
                <a:moveTo>
                  <a:pt x="5648" y="20609"/>
                </a:moveTo>
                <a:cubicBezTo>
                  <a:pt x="5647" y="20611"/>
                  <a:pt x="5647" y="20613"/>
                  <a:pt x="5648" y="20614"/>
                </a:cubicBezTo>
                <a:cubicBezTo>
                  <a:pt x="5649" y="20615"/>
                  <a:pt x="5650" y="20615"/>
                  <a:pt x="5653" y="20615"/>
                </a:cubicBezTo>
                <a:cubicBezTo>
                  <a:pt x="5653" y="20622"/>
                  <a:pt x="5654" y="20628"/>
                  <a:pt x="5656" y="20633"/>
                </a:cubicBezTo>
                <a:cubicBezTo>
                  <a:pt x="5658" y="20638"/>
                  <a:pt x="5660" y="20641"/>
                  <a:pt x="5661" y="20642"/>
                </a:cubicBezTo>
                <a:cubicBezTo>
                  <a:pt x="5661" y="20642"/>
                  <a:pt x="5661" y="20641"/>
                  <a:pt x="5661" y="20641"/>
                </a:cubicBezTo>
                <a:cubicBezTo>
                  <a:pt x="5661" y="20641"/>
                  <a:pt x="5662" y="20640"/>
                  <a:pt x="5662" y="20640"/>
                </a:cubicBezTo>
                <a:cubicBezTo>
                  <a:pt x="5662" y="20640"/>
                  <a:pt x="5659" y="20637"/>
                  <a:pt x="5657" y="20631"/>
                </a:cubicBezTo>
                <a:cubicBezTo>
                  <a:pt x="5655" y="20625"/>
                  <a:pt x="5653" y="20618"/>
                  <a:pt x="5653" y="20610"/>
                </a:cubicBezTo>
                <a:cubicBezTo>
                  <a:pt x="5651" y="20610"/>
                  <a:pt x="5650" y="20611"/>
                  <a:pt x="5650" y="20610"/>
                </a:cubicBezTo>
                <a:cubicBezTo>
                  <a:pt x="5649" y="20610"/>
                  <a:pt x="5649" y="20610"/>
                  <a:pt x="5648" y="20609"/>
                </a:cubicBezTo>
                <a:close/>
                <a:moveTo>
                  <a:pt x="5633" y="20774"/>
                </a:moveTo>
                <a:cubicBezTo>
                  <a:pt x="5633" y="20778"/>
                  <a:pt x="5634" y="20783"/>
                  <a:pt x="5634" y="20786"/>
                </a:cubicBezTo>
                <a:cubicBezTo>
                  <a:pt x="5635" y="20789"/>
                  <a:pt x="5636" y="20792"/>
                  <a:pt x="5636" y="20792"/>
                </a:cubicBezTo>
                <a:cubicBezTo>
                  <a:pt x="5640" y="20799"/>
                  <a:pt x="5642" y="20802"/>
                  <a:pt x="5643" y="20804"/>
                </a:cubicBezTo>
                <a:cubicBezTo>
                  <a:pt x="5644" y="20806"/>
                  <a:pt x="5644" y="20806"/>
                  <a:pt x="5644" y="20806"/>
                </a:cubicBezTo>
                <a:lnTo>
                  <a:pt x="5662" y="20792"/>
                </a:lnTo>
                <a:lnTo>
                  <a:pt x="5687" y="20806"/>
                </a:lnTo>
                <a:cubicBezTo>
                  <a:pt x="5687" y="20806"/>
                  <a:pt x="5691" y="20810"/>
                  <a:pt x="5695" y="20815"/>
                </a:cubicBezTo>
                <a:cubicBezTo>
                  <a:pt x="5700" y="20821"/>
                  <a:pt x="5704" y="20828"/>
                  <a:pt x="5704" y="20835"/>
                </a:cubicBezTo>
                <a:cubicBezTo>
                  <a:pt x="5708" y="20835"/>
                  <a:pt x="5715" y="20843"/>
                  <a:pt x="5720" y="20850"/>
                </a:cubicBezTo>
                <a:cubicBezTo>
                  <a:pt x="5726" y="20857"/>
                  <a:pt x="5730" y="20864"/>
                  <a:pt x="5730" y="20864"/>
                </a:cubicBezTo>
                <a:cubicBezTo>
                  <a:pt x="5738" y="20885"/>
                  <a:pt x="5742" y="20896"/>
                  <a:pt x="5744" y="20901"/>
                </a:cubicBezTo>
                <a:cubicBezTo>
                  <a:pt x="5746" y="20906"/>
                  <a:pt x="5746" y="20907"/>
                  <a:pt x="5746" y="20907"/>
                </a:cubicBezTo>
                <a:lnTo>
                  <a:pt x="5747" y="20905"/>
                </a:lnTo>
                <a:cubicBezTo>
                  <a:pt x="5739" y="20883"/>
                  <a:pt x="5734" y="20872"/>
                  <a:pt x="5732" y="20866"/>
                </a:cubicBezTo>
                <a:cubicBezTo>
                  <a:pt x="5730" y="20861"/>
                  <a:pt x="5730" y="20861"/>
                  <a:pt x="5730" y="20861"/>
                </a:cubicBezTo>
                <a:cubicBezTo>
                  <a:pt x="5730" y="20861"/>
                  <a:pt x="5726" y="20854"/>
                  <a:pt x="5720" y="20846"/>
                </a:cubicBezTo>
                <a:cubicBezTo>
                  <a:pt x="5715" y="20839"/>
                  <a:pt x="5708" y="20832"/>
                  <a:pt x="5704" y="20832"/>
                </a:cubicBezTo>
                <a:cubicBezTo>
                  <a:pt x="5704" y="20825"/>
                  <a:pt x="5700" y="20817"/>
                  <a:pt x="5695" y="20811"/>
                </a:cubicBezTo>
                <a:cubicBezTo>
                  <a:pt x="5691" y="20805"/>
                  <a:pt x="5687" y="20801"/>
                  <a:pt x="5687" y="20801"/>
                </a:cubicBezTo>
                <a:lnTo>
                  <a:pt x="5662" y="20787"/>
                </a:lnTo>
                <a:lnTo>
                  <a:pt x="5644" y="20801"/>
                </a:lnTo>
                <a:cubicBezTo>
                  <a:pt x="5640" y="20794"/>
                  <a:pt x="5638" y="20790"/>
                  <a:pt x="5637" y="20788"/>
                </a:cubicBezTo>
                <a:cubicBezTo>
                  <a:pt x="5636" y="20787"/>
                  <a:pt x="5636" y="20787"/>
                  <a:pt x="5636" y="20787"/>
                </a:cubicBezTo>
                <a:cubicBezTo>
                  <a:pt x="5636" y="20787"/>
                  <a:pt x="5635" y="20785"/>
                  <a:pt x="5634" y="20783"/>
                </a:cubicBezTo>
                <a:cubicBezTo>
                  <a:pt x="5634" y="20780"/>
                  <a:pt x="5633" y="20777"/>
                  <a:pt x="5633" y="20774"/>
                </a:cubicBezTo>
                <a:close/>
                <a:moveTo>
                  <a:pt x="18162" y="20786"/>
                </a:moveTo>
                <a:cubicBezTo>
                  <a:pt x="18158" y="20786"/>
                  <a:pt x="18139" y="20797"/>
                  <a:pt x="18121" y="20808"/>
                </a:cubicBezTo>
                <a:cubicBezTo>
                  <a:pt x="18102" y="20819"/>
                  <a:pt x="18085" y="20830"/>
                  <a:pt x="18085" y="20830"/>
                </a:cubicBezTo>
                <a:cubicBezTo>
                  <a:pt x="18085" y="20830"/>
                  <a:pt x="17991" y="20844"/>
                  <a:pt x="17966" y="20844"/>
                </a:cubicBezTo>
                <a:cubicBezTo>
                  <a:pt x="17948" y="20844"/>
                  <a:pt x="17897" y="20830"/>
                  <a:pt x="17889" y="20830"/>
                </a:cubicBezTo>
                <a:lnTo>
                  <a:pt x="17837" y="20859"/>
                </a:lnTo>
                <a:cubicBezTo>
                  <a:pt x="17828" y="20859"/>
                  <a:pt x="17794" y="20947"/>
                  <a:pt x="17777" y="20962"/>
                </a:cubicBezTo>
                <a:cubicBezTo>
                  <a:pt x="17760" y="20977"/>
                  <a:pt x="17717" y="20962"/>
                  <a:pt x="17717" y="20962"/>
                </a:cubicBezTo>
                <a:cubicBezTo>
                  <a:pt x="17717" y="20962"/>
                  <a:pt x="17700" y="20991"/>
                  <a:pt x="17683" y="21006"/>
                </a:cubicBezTo>
                <a:cubicBezTo>
                  <a:pt x="17665" y="21020"/>
                  <a:pt x="17640" y="21050"/>
                  <a:pt x="17623" y="21065"/>
                </a:cubicBezTo>
                <a:cubicBezTo>
                  <a:pt x="17606" y="21079"/>
                  <a:pt x="17597" y="21197"/>
                  <a:pt x="17597" y="21212"/>
                </a:cubicBezTo>
                <a:cubicBezTo>
                  <a:pt x="17592" y="21226"/>
                  <a:pt x="17580" y="21260"/>
                  <a:pt x="17568" y="21289"/>
                </a:cubicBezTo>
                <a:cubicBezTo>
                  <a:pt x="17556" y="21319"/>
                  <a:pt x="17545" y="21345"/>
                  <a:pt x="17545" y="21345"/>
                </a:cubicBezTo>
                <a:cubicBezTo>
                  <a:pt x="17524" y="21382"/>
                  <a:pt x="17513" y="21400"/>
                  <a:pt x="17508" y="21409"/>
                </a:cubicBezTo>
                <a:cubicBezTo>
                  <a:pt x="17502" y="21419"/>
                  <a:pt x="17502" y="21419"/>
                  <a:pt x="17502" y="21419"/>
                </a:cubicBezTo>
                <a:cubicBezTo>
                  <a:pt x="17502" y="21419"/>
                  <a:pt x="17494" y="21433"/>
                  <a:pt x="17484" y="21448"/>
                </a:cubicBezTo>
                <a:cubicBezTo>
                  <a:pt x="17475" y="21463"/>
                  <a:pt x="17464" y="21477"/>
                  <a:pt x="17460" y="21477"/>
                </a:cubicBezTo>
                <a:cubicBezTo>
                  <a:pt x="17457" y="21480"/>
                  <a:pt x="17455" y="21484"/>
                  <a:pt x="17453" y="21489"/>
                </a:cubicBezTo>
                <a:cubicBezTo>
                  <a:pt x="17422" y="21574"/>
                  <a:pt x="17558" y="21600"/>
                  <a:pt x="17538" y="21505"/>
                </a:cubicBezTo>
                <a:cubicBezTo>
                  <a:pt x="17539" y="21504"/>
                  <a:pt x="17542" y="21499"/>
                  <a:pt x="17546" y="21492"/>
                </a:cubicBezTo>
                <a:cubicBezTo>
                  <a:pt x="17552" y="21485"/>
                  <a:pt x="17558" y="21477"/>
                  <a:pt x="17562" y="21477"/>
                </a:cubicBezTo>
                <a:cubicBezTo>
                  <a:pt x="17562" y="21477"/>
                  <a:pt x="17580" y="21477"/>
                  <a:pt x="17597" y="21477"/>
                </a:cubicBezTo>
                <a:cubicBezTo>
                  <a:pt x="17614" y="21477"/>
                  <a:pt x="17623" y="21462"/>
                  <a:pt x="17631" y="21462"/>
                </a:cubicBezTo>
                <a:cubicBezTo>
                  <a:pt x="17631" y="21470"/>
                  <a:pt x="17640" y="21488"/>
                  <a:pt x="17648" y="21505"/>
                </a:cubicBezTo>
                <a:cubicBezTo>
                  <a:pt x="17648" y="21505"/>
                  <a:pt x="17648" y="21505"/>
                  <a:pt x="17648" y="21505"/>
                </a:cubicBezTo>
                <a:lnTo>
                  <a:pt x="17771" y="21505"/>
                </a:lnTo>
                <a:cubicBezTo>
                  <a:pt x="17790" y="21493"/>
                  <a:pt x="17801" y="21484"/>
                  <a:pt x="17806" y="21481"/>
                </a:cubicBezTo>
                <a:cubicBezTo>
                  <a:pt x="17811" y="21477"/>
                  <a:pt x="17812" y="21477"/>
                  <a:pt x="17812" y="21477"/>
                </a:cubicBezTo>
                <a:lnTo>
                  <a:pt x="17812" y="21433"/>
                </a:lnTo>
                <a:cubicBezTo>
                  <a:pt x="17807" y="21426"/>
                  <a:pt x="17794" y="21418"/>
                  <a:pt x="17782" y="21413"/>
                </a:cubicBezTo>
                <a:cubicBezTo>
                  <a:pt x="17770" y="21407"/>
                  <a:pt x="17760" y="21403"/>
                  <a:pt x="17760" y="21403"/>
                </a:cubicBezTo>
                <a:cubicBezTo>
                  <a:pt x="17760" y="21396"/>
                  <a:pt x="17764" y="21378"/>
                  <a:pt x="17768" y="21361"/>
                </a:cubicBezTo>
                <a:cubicBezTo>
                  <a:pt x="17773" y="21344"/>
                  <a:pt x="17777" y="21329"/>
                  <a:pt x="17777" y="21329"/>
                </a:cubicBezTo>
                <a:cubicBezTo>
                  <a:pt x="17785" y="21329"/>
                  <a:pt x="17794" y="21329"/>
                  <a:pt x="17812" y="21329"/>
                </a:cubicBezTo>
                <a:cubicBezTo>
                  <a:pt x="17829" y="21329"/>
                  <a:pt x="17863" y="21329"/>
                  <a:pt x="17863" y="21329"/>
                </a:cubicBezTo>
                <a:cubicBezTo>
                  <a:pt x="17863" y="21329"/>
                  <a:pt x="17867" y="21337"/>
                  <a:pt x="17869" y="21346"/>
                </a:cubicBezTo>
                <a:cubicBezTo>
                  <a:pt x="17871" y="21355"/>
                  <a:pt x="17871" y="21367"/>
                  <a:pt x="17863" y="21374"/>
                </a:cubicBezTo>
                <a:cubicBezTo>
                  <a:pt x="17858" y="21381"/>
                  <a:pt x="17854" y="21385"/>
                  <a:pt x="17851" y="21389"/>
                </a:cubicBezTo>
                <a:cubicBezTo>
                  <a:pt x="17847" y="21393"/>
                  <a:pt x="17845" y="21396"/>
                  <a:pt x="17845" y="21403"/>
                </a:cubicBezTo>
                <a:cubicBezTo>
                  <a:pt x="17845" y="21403"/>
                  <a:pt x="17845" y="21411"/>
                  <a:pt x="17846" y="21418"/>
                </a:cubicBezTo>
                <a:cubicBezTo>
                  <a:pt x="17847" y="21426"/>
                  <a:pt x="17850" y="21433"/>
                  <a:pt x="17854" y="21433"/>
                </a:cubicBezTo>
                <a:lnTo>
                  <a:pt x="17897" y="21419"/>
                </a:lnTo>
                <a:cubicBezTo>
                  <a:pt x="17897" y="21419"/>
                  <a:pt x="17899" y="21411"/>
                  <a:pt x="17903" y="21404"/>
                </a:cubicBezTo>
                <a:cubicBezTo>
                  <a:pt x="17907" y="21397"/>
                  <a:pt x="17914" y="21390"/>
                  <a:pt x="17922" y="21390"/>
                </a:cubicBezTo>
                <a:cubicBezTo>
                  <a:pt x="17927" y="21382"/>
                  <a:pt x="17935" y="21375"/>
                  <a:pt x="17943" y="21369"/>
                </a:cubicBezTo>
                <a:cubicBezTo>
                  <a:pt x="17951" y="21363"/>
                  <a:pt x="17957" y="21360"/>
                  <a:pt x="17957" y="21360"/>
                </a:cubicBezTo>
                <a:cubicBezTo>
                  <a:pt x="18000" y="21352"/>
                  <a:pt x="18021" y="21349"/>
                  <a:pt x="18032" y="21347"/>
                </a:cubicBezTo>
                <a:cubicBezTo>
                  <a:pt x="18043" y="21345"/>
                  <a:pt x="18043" y="21345"/>
                  <a:pt x="18043" y="21345"/>
                </a:cubicBezTo>
                <a:cubicBezTo>
                  <a:pt x="18073" y="21330"/>
                  <a:pt x="18088" y="21322"/>
                  <a:pt x="18095" y="21319"/>
                </a:cubicBezTo>
                <a:cubicBezTo>
                  <a:pt x="18103" y="21315"/>
                  <a:pt x="18103" y="21315"/>
                  <a:pt x="18103" y="21315"/>
                </a:cubicBezTo>
                <a:cubicBezTo>
                  <a:pt x="18103" y="21315"/>
                  <a:pt x="18120" y="21297"/>
                  <a:pt x="18139" y="21278"/>
                </a:cubicBezTo>
                <a:cubicBezTo>
                  <a:pt x="18158" y="21260"/>
                  <a:pt x="18180" y="21241"/>
                  <a:pt x="18188" y="21241"/>
                </a:cubicBezTo>
                <a:cubicBezTo>
                  <a:pt x="18214" y="21256"/>
                  <a:pt x="18232" y="21256"/>
                  <a:pt x="18240" y="21241"/>
                </a:cubicBezTo>
                <a:cubicBezTo>
                  <a:pt x="18249" y="21226"/>
                  <a:pt x="18265" y="21182"/>
                  <a:pt x="18265" y="21182"/>
                </a:cubicBezTo>
                <a:cubicBezTo>
                  <a:pt x="18257" y="21175"/>
                  <a:pt x="18252" y="21172"/>
                  <a:pt x="18250" y="21170"/>
                </a:cubicBezTo>
                <a:cubicBezTo>
                  <a:pt x="18248" y="21168"/>
                  <a:pt x="18248" y="21168"/>
                  <a:pt x="18248" y="21168"/>
                </a:cubicBezTo>
                <a:cubicBezTo>
                  <a:pt x="18227" y="21168"/>
                  <a:pt x="18216" y="21168"/>
                  <a:pt x="18211" y="21168"/>
                </a:cubicBezTo>
                <a:cubicBezTo>
                  <a:pt x="18205" y="21168"/>
                  <a:pt x="18206" y="21168"/>
                  <a:pt x="18206" y="21168"/>
                </a:cubicBezTo>
                <a:lnTo>
                  <a:pt x="18162" y="21182"/>
                </a:lnTo>
                <a:cubicBezTo>
                  <a:pt x="18158" y="21175"/>
                  <a:pt x="18150" y="21171"/>
                  <a:pt x="18143" y="21167"/>
                </a:cubicBezTo>
                <a:cubicBezTo>
                  <a:pt x="18137" y="21164"/>
                  <a:pt x="18133" y="21160"/>
                  <a:pt x="18137" y="21153"/>
                </a:cubicBezTo>
                <a:cubicBezTo>
                  <a:pt x="18146" y="21124"/>
                  <a:pt x="18145" y="21123"/>
                  <a:pt x="18162" y="21094"/>
                </a:cubicBezTo>
                <a:cubicBezTo>
                  <a:pt x="18171" y="21079"/>
                  <a:pt x="18180" y="21065"/>
                  <a:pt x="18188" y="21050"/>
                </a:cubicBezTo>
                <a:cubicBezTo>
                  <a:pt x="18206" y="21050"/>
                  <a:pt x="18206" y="21036"/>
                  <a:pt x="18223" y="21021"/>
                </a:cubicBezTo>
                <a:cubicBezTo>
                  <a:pt x="18240" y="21006"/>
                  <a:pt x="18240" y="21006"/>
                  <a:pt x="18274" y="20976"/>
                </a:cubicBezTo>
                <a:cubicBezTo>
                  <a:pt x="18308" y="20962"/>
                  <a:pt x="18377" y="20874"/>
                  <a:pt x="18386" y="20874"/>
                </a:cubicBezTo>
                <a:cubicBezTo>
                  <a:pt x="18394" y="20874"/>
                  <a:pt x="18403" y="20888"/>
                  <a:pt x="18437" y="20859"/>
                </a:cubicBezTo>
                <a:cubicBezTo>
                  <a:pt x="18480" y="20844"/>
                  <a:pt x="18505" y="20800"/>
                  <a:pt x="18497" y="20800"/>
                </a:cubicBezTo>
                <a:cubicBezTo>
                  <a:pt x="18488" y="20800"/>
                  <a:pt x="18471" y="20785"/>
                  <a:pt x="18454" y="20800"/>
                </a:cubicBezTo>
                <a:cubicBezTo>
                  <a:pt x="18441" y="20807"/>
                  <a:pt x="18439" y="20804"/>
                  <a:pt x="18436" y="20802"/>
                </a:cubicBezTo>
                <a:cubicBezTo>
                  <a:pt x="18433" y="20800"/>
                  <a:pt x="18428" y="20800"/>
                  <a:pt x="18411" y="20815"/>
                </a:cubicBezTo>
                <a:cubicBezTo>
                  <a:pt x="18390" y="20837"/>
                  <a:pt x="18364" y="20855"/>
                  <a:pt x="18341" y="20868"/>
                </a:cubicBezTo>
                <a:cubicBezTo>
                  <a:pt x="18319" y="20881"/>
                  <a:pt x="18300" y="20888"/>
                  <a:pt x="18291" y="20888"/>
                </a:cubicBezTo>
                <a:cubicBezTo>
                  <a:pt x="18283" y="20881"/>
                  <a:pt x="18274" y="20874"/>
                  <a:pt x="18266" y="20864"/>
                </a:cubicBezTo>
                <a:cubicBezTo>
                  <a:pt x="18257" y="20855"/>
                  <a:pt x="18249" y="20844"/>
                  <a:pt x="18240" y="20830"/>
                </a:cubicBezTo>
                <a:cubicBezTo>
                  <a:pt x="18227" y="20815"/>
                  <a:pt x="18208" y="20807"/>
                  <a:pt x="18192" y="20802"/>
                </a:cubicBezTo>
                <a:cubicBezTo>
                  <a:pt x="18175" y="20797"/>
                  <a:pt x="18162" y="20793"/>
                  <a:pt x="18162" y="20786"/>
                </a:cubicBezTo>
                <a:close/>
                <a:moveTo>
                  <a:pt x="8492" y="20836"/>
                </a:moveTo>
                <a:cubicBezTo>
                  <a:pt x="8492" y="20844"/>
                  <a:pt x="8490" y="20847"/>
                  <a:pt x="8488" y="20849"/>
                </a:cubicBezTo>
                <a:cubicBezTo>
                  <a:pt x="8486" y="20850"/>
                  <a:pt x="8484" y="20851"/>
                  <a:pt x="8484" y="20851"/>
                </a:cubicBezTo>
                <a:cubicBezTo>
                  <a:pt x="8484" y="20851"/>
                  <a:pt x="8486" y="20851"/>
                  <a:pt x="8488" y="20853"/>
                </a:cubicBezTo>
                <a:cubicBezTo>
                  <a:pt x="8490" y="20855"/>
                  <a:pt x="8492" y="20858"/>
                  <a:pt x="8492" y="20866"/>
                </a:cubicBezTo>
                <a:cubicBezTo>
                  <a:pt x="8492" y="20866"/>
                  <a:pt x="8492" y="20866"/>
                  <a:pt x="8491" y="20867"/>
                </a:cubicBezTo>
                <a:cubicBezTo>
                  <a:pt x="8490" y="20869"/>
                  <a:pt x="8488" y="20873"/>
                  <a:pt x="8484" y="20880"/>
                </a:cubicBezTo>
                <a:cubicBezTo>
                  <a:pt x="8484" y="20880"/>
                  <a:pt x="8484" y="20880"/>
                  <a:pt x="8483" y="20880"/>
                </a:cubicBezTo>
                <a:cubicBezTo>
                  <a:pt x="8482" y="20880"/>
                  <a:pt x="8480" y="20880"/>
                  <a:pt x="8476" y="20880"/>
                </a:cubicBezTo>
                <a:cubicBezTo>
                  <a:pt x="8476" y="20880"/>
                  <a:pt x="8476" y="20880"/>
                  <a:pt x="8474" y="20880"/>
                </a:cubicBezTo>
                <a:cubicBezTo>
                  <a:pt x="8473" y="20880"/>
                  <a:pt x="8471" y="20880"/>
                  <a:pt x="8467" y="20880"/>
                </a:cubicBezTo>
                <a:cubicBezTo>
                  <a:pt x="8467" y="20880"/>
                  <a:pt x="8467" y="20880"/>
                  <a:pt x="8467" y="20882"/>
                </a:cubicBezTo>
                <a:cubicBezTo>
                  <a:pt x="8467" y="20884"/>
                  <a:pt x="8467" y="20888"/>
                  <a:pt x="8467" y="20895"/>
                </a:cubicBezTo>
                <a:lnTo>
                  <a:pt x="8476" y="20909"/>
                </a:lnTo>
                <a:cubicBezTo>
                  <a:pt x="8476" y="20909"/>
                  <a:pt x="8476" y="20909"/>
                  <a:pt x="8474" y="20909"/>
                </a:cubicBezTo>
                <a:cubicBezTo>
                  <a:pt x="8473" y="20909"/>
                  <a:pt x="8471" y="20909"/>
                  <a:pt x="8467" y="20909"/>
                </a:cubicBezTo>
                <a:cubicBezTo>
                  <a:pt x="8466" y="20904"/>
                  <a:pt x="8465" y="20898"/>
                  <a:pt x="8464" y="20893"/>
                </a:cubicBezTo>
                <a:cubicBezTo>
                  <a:pt x="8463" y="20888"/>
                  <a:pt x="8462" y="20883"/>
                  <a:pt x="8462" y="20877"/>
                </a:cubicBezTo>
                <a:cubicBezTo>
                  <a:pt x="8462" y="20882"/>
                  <a:pt x="8463" y="20886"/>
                  <a:pt x="8463" y="20891"/>
                </a:cubicBezTo>
                <a:cubicBezTo>
                  <a:pt x="8464" y="20896"/>
                  <a:pt x="8465" y="20900"/>
                  <a:pt x="8466" y="20905"/>
                </a:cubicBezTo>
                <a:cubicBezTo>
                  <a:pt x="8466" y="20912"/>
                  <a:pt x="8466" y="20916"/>
                  <a:pt x="8466" y="20918"/>
                </a:cubicBezTo>
                <a:cubicBezTo>
                  <a:pt x="8466" y="20920"/>
                  <a:pt x="8466" y="20920"/>
                  <a:pt x="8466" y="20920"/>
                </a:cubicBezTo>
                <a:cubicBezTo>
                  <a:pt x="8466" y="20949"/>
                  <a:pt x="8466" y="20950"/>
                  <a:pt x="8466" y="20950"/>
                </a:cubicBezTo>
                <a:cubicBezTo>
                  <a:pt x="8466" y="20964"/>
                  <a:pt x="8466" y="20963"/>
                  <a:pt x="8466" y="20963"/>
                </a:cubicBezTo>
                <a:cubicBezTo>
                  <a:pt x="8461" y="20963"/>
                  <a:pt x="8459" y="20963"/>
                  <a:pt x="8458" y="20963"/>
                </a:cubicBezTo>
                <a:cubicBezTo>
                  <a:pt x="8457" y="20963"/>
                  <a:pt x="8457" y="20963"/>
                  <a:pt x="8457" y="20963"/>
                </a:cubicBezTo>
                <a:cubicBezTo>
                  <a:pt x="8461" y="20971"/>
                  <a:pt x="8463" y="20974"/>
                  <a:pt x="8465" y="20976"/>
                </a:cubicBezTo>
                <a:cubicBezTo>
                  <a:pt x="8466" y="20978"/>
                  <a:pt x="8466" y="20979"/>
                  <a:pt x="8466" y="20979"/>
                </a:cubicBezTo>
                <a:cubicBezTo>
                  <a:pt x="8466" y="20979"/>
                  <a:pt x="8466" y="20978"/>
                  <a:pt x="8466" y="20980"/>
                </a:cubicBezTo>
                <a:cubicBezTo>
                  <a:pt x="8466" y="20982"/>
                  <a:pt x="8466" y="20986"/>
                  <a:pt x="8466" y="20993"/>
                </a:cubicBezTo>
                <a:cubicBezTo>
                  <a:pt x="8466" y="20993"/>
                  <a:pt x="8466" y="20993"/>
                  <a:pt x="8466" y="20995"/>
                </a:cubicBezTo>
                <a:cubicBezTo>
                  <a:pt x="8466" y="20997"/>
                  <a:pt x="8466" y="21001"/>
                  <a:pt x="8466" y="21008"/>
                </a:cubicBezTo>
                <a:cubicBezTo>
                  <a:pt x="8470" y="21008"/>
                  <a:pt x="8472" y="21008"/>
                  <a:pt x="8473" y="21008"/>
                </a:cubicBezTo>
                <a:cubicBezTo>
                  <a:pt x="8474" y="21008"/>
                  <a:pt x="8474" y="21008"/>
                  <a:pt x="8474" y="21008"/>
                </a:cubicBezTo>
                <a:lnTo>
                  <a:pt x="8483" y="21022"/>
                </a:lnTo>
                <a:cubicBezTo>
                  <a:pt x="8483" y="21022"/>
                  <a:pt x="8483" y="21022"/>
                  <a:pt x="8484" y="21022"/>
                </a:cubicBezTo>
                <a:cubicBezTo>
                  <a:pt x="8485" y="21022"/>
                  <a:pt x="8487" y="21022"/>
                  <a:pt x="8492" y="21022"/>
                </a:cubicBezTo>
                <a:cubicBezTo>
                  <a:pt x="8492" y="21022"/>
                  <a:pt x="8492" y="21022"/>
                  <a:pt x="8493" y="21022"/>
                </a:cubicBezTo>
                <a:cubicBezTo>
                  <a:pt x="8494" y="21022"/>
                  <a:pt x="8496" y="21022"/>
                  <a:pt x="8500" y="21022"/>
                </a:cubicBezTo>
                <a:cubicBezTo>
                  <a:pt x="8500" y="21022"/>
                  <a:pt x="8502" y="21022"/>
                  <a:pt x="8504" y="21021"/>
                </a:cubicBezTo>
                <a:cubicBezTo>
                  <a:pt x="8506" y="21019"/>
                  <a:pt x="8508" y="21015"/>
                  <a:pt x="8508" y="21008"/>
                </a:cubicBezTo>
                <a:cubicBezTo>
                  <a:pt x="8508" y="21008"/>
                  <a:pt x="8509" y="21008"/>
                  <a:pt x="8509" y="21008"/>
                </a:cubicBezTo>
                <a:lnTo>
                  <a:pt x="8509" y="21008"/>
                </a:lnTo>
                <a:lnTo>
                  <a:pt x="8509" y="21008"/>
                </a:lnTo>
                <a:cubicBezTo>
                  <a:pt x="8509" y="21008"/>
                  <a:pt x="8509" y="21008"/>
                  <a:pt x="8510" y="21008"/>
                </a:cubicBezTo>
                <a:cubicBezTo>
                  <a:pt x="8510" y="21007"/>
                  <a:pt x="8510" y="21007"/>
                  <a:pt x="8510" y="21006"/>
                </a:cubicBezTo>
                <a:cubicBezTo>
                  <a:pt x="8510" y="21005"/>
                  <a:pt x="8510" y="21003"/>
                  <a:pt x="8510" y="20998"/>
                </a:cubicBezTo>
                <a:cubicBezTo>
                  <a:pt x="8510" y="20998"/>
                  <a:pt x="8510" y="20998"/>
                  <a:pt x="8511" y="21000"/>
                </a:cubicBezTo>
                <a:cubicBezTo>
                  <a:pt x="8512" y="21002"/>
                  <a:pt x="8514" y="21006"/>
                  <a:pt x="8518" y="21012"/>
                </a:cubicBezTo>
                <a:cubicBezTo>
                  <a:pt x="8518" y="21012"/>
                  <a:pt x="8518" y="21012"/>
                  <a:pt x="8518" y="21012"/>
                </a:cubicBezTo>
                <a:cubicBezTo>
                  <a:pt x="8518" y="21012"/>
                  <a:pt x="8518" y="21012"/>
                  <a:pt x="8519" y="21012"/>
                </a:cubicBezTo>
                <a:cubicBezTo>
                  <a:pt x="8519" y="21012"/>
                  <a:pt x="8519" y="21012"/>
                  <a:pt x="8520" y="21010"/>
                </a:cubicBezTo>
                <a:cubicBezTo>
                  <a:pt x="8521" y="21008"/>
                  <a:pt x="8523" y="21004"/>
                  <a:pt x="8527" y="20998"/>
                </a:cubicBezTo>
                <a:cubicBezTo>
                  <a:pt x="8527" y="20998"/>
                  <a:pt x="8527" y="20998"/>
                  <a:pt x="8528" y="20998"/>
                </a:cubicBezTo>
                <a:cubicBezTo>
                  <a:pt x="8529" y="20998"/>
                  <a:pt x="8531" y="20998"/>
                  <a:pt x="8536" y="20998"/>
                </a:cubicBezTo>
                <a:cubicBezTo>
                  <a:pt x="8536" y="20998"/>
                  <a:pt x="8536" y="20998"/>
                  <a:pt x="8537" y="20998"/>
                </a:cubicBezTo>
                <a:cubicBezTo>
                  <a:pt x="8538" y="20998"/>
                  <a:pt x="8540" y="20998"/>
                  <a:pt x="8544" y="20998"/>
                </a:cubicBezTo>
                <a:cubicBezTo>
                  <a:pt x="8544" y="20998"/>
                  <a:pt x="8544" y="20998"/>
                  <a:pt x="8545" y="20998"/>
                </a:cubicBezTo>
                <a:cubicBezTo>
                  <a:pt x="8546" y="20998"/>
                  <a:pt x="8549" y="20998"/>
                  <a:pt x="8553" y="20998"/>
                </a:cubicBezTo>
                <a:cubicBezTo>
                  <a:pt x="8553" y="20998"/>
                  <a:pt x="8553" y="20998"/>
                  <a:pt x="8553" y="20983"/>
                </a:cubicBezTo>
                <a:cubicBezTo>
                  <a:pt x="8553" y="20983"/>
                  <a:pt x="8553" y="20983"/>
                  <a:pt x="8553" y="20968"/>
                </a:cubicBezTo>
                <a:cubicBezTo>
                  <a:pt x="8553" y="20968"/>
                  <a:pt x="8553" y="20968"/>
                  <a:pt x="8554" y="20970"/>
                </a:cubicBezTo>
                <a:cubicBezTo>
                  <a:pt x="8554" y="20972"/>
                  <a:pt x="8557" y="20976"/>
                  <a:pt x="8561" y="20983"/>
                </a:cubicBezTo>
                <a:cubicBezTo>
                  <a:pt x="8565" y="20983"/>
                  <a:pt x="8567" y="20983"/>
                  <a:pt x="8568" y="20983"/>
                </a:cubicBezTo>
                <a:cubicBezTo>
                  <a:pt x="8569" y="20983"/>
                  <a:pt x="8569" y="20983"/>
                  <a:pt x="8569" y="20983"/>
                </a:cubicBezTo>
                <a:cubicBezTo>
                  <a:pt x="8569" y="20983"/>
                  <a:pt x="8569" y="20983"/>
                  <a:pt x="8569" y="20981"/>
                </a:cubicBezTo>
                <a:cubicBezTo>
                  <a:pt x="8569" y="20979"/>
                  <a:pt x="8569" y="20976"/>
                  <a:pt x="8569" y="20968"/>
                </a:cubicBezTo>
                <a:cubicBezTo>
                  <a:pt x="8569" y="20968"/>
                  <a:pt x="8569" y="20968"/>
                  <a:pt x="8570" y="20968"/>
                </a:cubicBezTo>
                <a:cubicBezTo>
                  <a:pt x="8571" y="20968"/>
                  <a:pt x="8574" y="20968"/>
                  <a:pt x="8578" y="20968"/>
                </a:cubicBezTo>
                <a:cubicBezTo>
                  <a:pt x="8578" y="20968"/>
                  <a:pt x="8578" y="20968"/>
                  <a:pt x="8578" y="20939"/>
                </a:cubicBezTo>
                <a:cubicBezTo>
                  <a:pt x="8578" y="20939"/>
                  <a:pt x="8578" y="20939"/>
                  <a:pt x="8578" y="20925"/>
                </a:cubicBezTo>
                <a:lnTo>
                  <a:pt x="8587" y="20925"/>
                </a:lnTo>
                <a:lnTo>
                  <a:pt x="8595" y="20925"/>
                </a:lnTo>
                <a:cubicBezTo>
                  <a:pt x="8595" y="20925"/>
                  <a:pt x="8595" y="20925"/>
                  <a:pt x="8596" y="20925"/>
                </a:cubicBezTo>
                <a:cubicBezTo>
                  <a:pt x="8597" y="20925"/>
                  <a:pt x="8600" y="20925"/>
                  <a:pt x="8604" y="20925"/>
                </a:cubicBezTo>
                <a:cubicBezTo>
                  <a:pt x="8604" y="20925"/>
                  <a:pt x="8604" y="20924"/>
                  <a:pt x="8602" y="20922"/>
                </a:cubicBezTo>
                <a:cubicBezTo>
                  <a:pt x="8600" y="20920"/>
                  <a:pt x="8595" y="20917"/>
                  <a:pt x="8587" y="20909"/>
                </a:cubicBezTo>
                <a:cubicBezTo>
                  <a:pt x="8587" y="20909"/>
                  <a:pt x="8587" y="20909"/>
                  <a:pt x="8586" y="20909"/>
                </a:cubicBezTo>
                <a:cubicBezTo>
                  <a:pt x="8584" y="20909"/>
                  <a:pt x="8582" y="20909"/>
                  <a:pt x="8578" y="20909"/>
                </a:cubicBezTo>
                <a:cubicBezTo>
                  <a:pt x="8578" y="20909"/>
                  <a:pt x="8578" y="20910"/>
                  <a:pt x="8578" y="20908"/>
                </a:cubicBezTo>
                <a:cubicBezTo>
                  <a:pt x="8578" y="20906"/>
                  <a:pt x="8578" y="20903"/>
                  <a:pt x="8578" y="20895"/>
                </a:cubicBezTo>
                <a:cubicBezTo>
                  <a:pt x="8578" y="20895"/>
                  <a:pt x="8578" y="20895"/>
                  <a:pt x="8579" y="20895"/>
                </a:cubicBezTo>
                <a:cubicBezTo>
                  <a:pt x="8580" y="20895"/>
                  <a:pt x="8582" y="20895"/>
                  <a:pt x="8587" y="20895"/>
                </a:cubicBezTo>
                <a:cubicBezTo>
                  <a:pt x="8587" y="20895"/>
                  <a:pt x="8587" y="20895"/>
                  <a:pt x="8587" y="20893"/>
                </a:cubicBezTo>
                <a:cubicBezTo>
                  <a:pt x="8587" y="20891"/>
                  <a:pt x="8587" y="20887"/>
                  <a:pt x="8587" y="20880"/>
                </a:cubicBezTo>
                <a:cubicBezTo>
                  <a:pt x="8587" y="20880"/>
                  <a:pt x="8587" y="20880"/>
                  <a:pt x="8586" y="20880"/>
                </a:cubicBezTo>
                <a:cubicBezTo>
                  <a:pt x="8585" y="20880"/>
                  <a:pt x="8582" y="20880"/>
                  <a:pt x="8578" y="20880"/>
                </a:cubicBezTo>
                <a:cubicBezTo>
                  <a:pt x="8578" y="20880"/>
                  <a:pt x="8578" y="20880"/>
                  <a:pt x="8577" y="20880"/>
                </a:cubicBezTo>
                <a:cubicBezTo>
                  <a:pt x="8576" y="20880"/>
                  <a:pt x="8574" y="20880"/>
                  <a:pt x="8569" y="20880"/>
                </a:cubicBezTo>
                <a:cubicBezTo>
                  <a:pt x="8569" y="20880"/>
                  <a:pt x="8569" y="20880"/>
                  <a:pt x="8569" y="20878"/>
                </a:cubicBezTo>
                <a:cubicBezTo>
                  <a:pt x="8569" y="20877"/>
                  <a:pt x="8569" y="20873"/>
                  <a:pt x="8569" y="20866"/>
                </a:cubicBezTo>
                <a:cubicBezTo>
                  <a:pt x="8569" y="20866"/>
                  <a:pt x="8567" y="20866"/>
                  <a:pt x="8565" y="20867"/>
                </a:cubicBezTo>
                <a:cubicBezTo>
                  <a:pt x="8563" y="20869"/>
                  <a:pt x="8561" y="20873"/>
                  <a:pt x="8561" y="20880"/>
                </a:cubicBezTo>
                <a:cubicBezTo>
                  <a:pt x="8561" y="20880"/>
                  <a:pt x="8561" y="20880"/>
                  <a:pt x="8560" y="20880"/>
                </a:cubicBezTo>
                <a:cubicBezTo>
                  <a:pt x="8559" y="20880"/>
                  <a:pt x="8557" y="20880"/>
                  <a:pt x="8553" y="20880"/>
                </a:cubicBezTo>
                <a:cubicBezTo>
                  <a:pt x="8553" y="20873"/>
                  <a:pt x="8553" y="20869"/>
                  <a:pt x="8553" y="20867"/>
                </a:cubicBezTo>
                <a:cubicBezTo>
                  <a:pt x="8553" y="20866"/>
                  <a:pt x="8553" y="20866"/>
                  <a:pt x="8553" y="20866"/>
                </a:cubicBezTo>
                <a:lnTo>
                  <a:pt x="8544" y="20866"/>
                </a:lnTo>
                <a:lnTo>
                  <a:pt x="8536" y="20866"/>
                </a:lnTo>
                <a:lnTo>
                  <a:pt x="8536" y="20851"/>
                </a:lnTo>
                <a:lnTo>
                  <a:pt x="8527" y="20851"/>
                </a:lnTo>
                <a:lnTo>
                  <a:pt x="8527" y="20836"/>
                </a:lnTo>
                <a:lnTo>
                  <a:pt x="8518" y="20836"/>
                </a:lnTo>
                <a:cubicBezTo>
                  <a:pt x="8518" y="20836"/>
                  <a:pt x="8518" y="20836"/>
                  <a:pt x="8510" y="20836"/>
                </a:cubicBezTo>
                <a:cubicBezTo>
                  <a:pt x="8510" y="20836"/>
                  <a:pt x="8509" y="20836"/>
                  <a:pt x="8501" y="20836"/>
                </a:cubicBezTo>
                <a:cubicBezTo>
                  <a:pt x="8501" y="20836"/>
                  <a:pt x="8501" y="20836"/>
                  <a:pt x="8500" y="20836"/>
                </a:cubicBezTo>
                <a:cubicBezTo>
                  <a:pt x="8499" y="20836"/>
                  <a:pt x="8497" y="20836"/>
                  <a:pt x="8492" y="20836"/>
                </a:cubicBezTo>
                <a:close/>
                <a:moveTo>
                  <a:pt x="8467" y="20925"/>
                </a:moveTo>
                <a:lnTo>
                  <a:pt x="8476" y="20925"/>
                </a:lnTo>
                <a:lnTo>
                  <a:pt x="8476" y="20939"/>
                </a:lnTo>
                <a:cubicBezTo>
                  <a:pt x="8476" y="20939"/>
                  <a:pt x="8476" y="20939"/>
                  <a:pt x="8477" y="20941"/>
                </a:cubicBezTo>
                <a:cubicBezTo>
                  <a:pt x="8477" y="20943"/>
                  <a:pt x="8479" y="20947"/>
                  <a:pt x="8484" y="20954"/>
                </a:cubicBezTo>
                <a:lnTo>
                  <a:pt x="8476" y="20954"/>
                </a:lnTo>
                <a:cubicBezTo>
                  <a:pt x="8472" y="20954"/>
                  <a:pt x="8469" y="20954"/>
                  <a:pt x="8468" y="20954"/>
                </a:cubicBezTo>
                <a:cubicBezTo>
                  <a:pt x="8467" y="20954"/>
                  <a:pt x="8467" y="20954"/>
                  <a:pt x="8467" y="20954"/>
                </a:cubicBezTo>
                <a:cubicBezTo>
                  <a:pt x="8467" y="20939"/>
                  <a:pt x="8467" y="20932"/>
                  <a:pt x="8467" y="20928"/>
                </a:cubicBezTo>
                <a:cubicBezTo>
                  <a:pt x="8467" y="20925"/>
                  <a:pt x="8467" y="20925"/>
                  <a:pt x="8467" y="20925"/>
                </a:cubicBezTo>
                <a:close/>
                <a:moveTo>
                  <a:pt x="5430" y="21287"/>
                </a:moveTo>
                <a:lnTo>
                  <a:pt x="5430" y="21291"/>
                </a:lnTo>
                <a:cubicBezTo>
                  <a:pt x="5434" y="21291"/>
                  <a:pt x="5436" y="21291"/>
                  <a:pt x="5437" y="21291"/>
                </a:cubicBezTo>
                <a:cubicBezTo>
                  <a:pt x="5438" y="21291"/>
                  <a:pt x="5438" y="21291"/>
                  <a:pt x="5438" y="21291"/>
                </a:cubicBezTo>
                <a:cubicBezTo>
                  <a:pt x="5438" y="21290"/>
                  <a:pt x="5438" y="21289"/>
                  <a:pt x="5438" y="21289"/>
                </a:cubicBezTo>
                <a:cubicBezTo>
                  <a:pt x="5438" y="21288"/>
                  <a:pt x="5438" y="21287"/>
                  <a:pt x="5438" y="21287"/>
                </a:cubicBezTo>
                <a:cubicBezTo>
                  <a:pt x="5434" y="21287"/>
                  <a:pt x="5432" y="21287"/>
                  <a:pt x="5431" y="21287"/>
                </a:cubicBezTo>
                <a:cubicBezTo>
                  <a:pt x="5430" y="21287"/>
                  <a:pt x="5430" y="21287"/>
                  <a:pt x="5430" y="21287"/>
                </a:cubicBezTo>
                <a:close/>
                <a:moveTo>
                  <a:pt x="5439" y="21361"/>
                </a:moveTo>
                <a:cubicBezTo>
                  <a:pt x="5439" y="21361"/>
                  <a:pt x="5439" y="21362"/>
                  <a:pt x="5439" y="21363"/>
                </a:cubicBezTo>
                <a:cubicBezTo>
                  <a:pt x="5439" y="21364"/>
                  <a:pt x="5439" y="21365"/>
                  <a:pt x="5439" y="21365"/>
                </a:cubicBezTo>
                <a:cubicBezTo>
                  <a:pt x="5447" y="21372"/>
                  <a:pt x="5451" y="21375"/>
                  <a:pt x="5453" y="21377"/>
                </a:cubicBezTo>
                <a:cubicBezTo>
                  <a:pt x="5455" y="21379"/>
                  <a:pt x="5456" y="21379"/>
                  <a:pt x="5456" y="21379"/>
                </a:cubicBezTo>
                <a:cubicBezTo>
                  <a:pt x="5456" y="21379"/>
                  <a:pt x="5456" y="21378"/>
                  <a:pt x="5456" y="21377"/>
                </a:cubicBezTo>
                <a:cubicBezTo>
                  <a:pt x="5456" y="21376"/>
                  <a:pt x="5456" y="21375"/>
                  <a:pt x="5456" y="21375"/>
                </a:cubicBezTo>
                <a:cubicBezTo>
                  <a:pt x="5447" y="21368"/>
                  <a:pt x="5443" y="21365"/>
                  <a:pt x="5441" y="21363"/>
                </a:cubicBezTo>
                <a:cubicBezTo>
                  <a:pt x="5439" y="21361"/>
                  <a:pt x="5439" y="21361"/>
                  <a:pt x="5439" y="21361"/>
                </a:cubicBezTo>
                <a:close/>
              </a:path>
            </a:pathLst>
          </a:custGeom>
          <a:solidFill>
            <a:srgbClr val="FFFFFF">
              <a:alpha val="90000"/>
            </a:srgbClr>
          </a:solidFill>
          <a:effectLst>
            <a:outerShdw blurRad="1270000" dist="635000" dir="3600000" rotWithShape="0">
              <a:srgbClr val="000000">
                <a:alpha val="25000"/>
              </a:srgbClr>
            </a:outerShdw>
          </a:effectLst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3200" cap="none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421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#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Insert Picture Here.png"/>
          <p:cNvSpPr>
            <a:spLocks noGrp="1"/>
          </p:cNvSpPr>
          <p:nvPr>
            <p:ph type="pic" idx="13"/>
          </p:nvPr>
        </p:nvSpPr>
        <p:spPr>
          <a:xfrm>
            <a:off x="635000" y="635000"/>
            <a:ext cx="23114000" cy="1244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29" name="Shape"/>
          <p:cNvSpPr>
            <a:spLocks noGrp="1"/>
          </p:cNvSpPr>
          <p:nvPr>
            <p:ph type="body" idx="14"/>
          </p:nvPr>
        </p:nvSpPr>
        <p:spPr>
          <a:xfrm rot="10800000" flipH="1">
            <a:off x="635000" y="635000"/>
            <a:ext cx="23114001" cy="1244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6827" y="21600"/>
                </a:lnTo>
                <a:cubicBezTo>
                  <a:pt x="6833" y="21570"/>
                  <a:pt x="6839" y="21540"/>
                  <a:pt x="6847" y="21513"/>
                </a:cubicBezTo>
                <a:cubicBezTo>
                  <a:pt x="6868" y="21443"/>
                  <a:pt x="6897" y="21381"/>
                  <a:pt x="6924" y="21319"/>
                </a:cubicBezTo>
                <a:cubicBezTo>
                  <a:pt x="6951" y="21256"/>
                  <a:pt x="6977" y="21193"/>
                  <a:pt x="6994" y="21116"/>
                </a:cubicBezTo>
                <a:cubicBezTo>
                  <a:pt x="7002" y="21078"/>
                  <a:pt x="7008" y="21036"/>
                  <a:pt x="7010" y="20989"/>
                </a:cubicBezTo>
                <a:cubicBezTo>
                  <a:pt x="7012" y="20943"/>
                  <a:pt x="7012" y="20888"/>
                  <a:pt x="7007" y="20828"/>
                </a:cubicBezTo>
                <a:lnTo>
                  <a:pt x="7126" y="20859"/>
                </a:lnTo>
                <a:cubicBezTo>
                  <a:pt x="7152" y="20721"/>
                  <a:pt x="7134" y="20675"/>
                  <a:pt x="7121" y="20618"/>
                </a:cubicBezTo>
                <a:cubicBezTo>
                  <a:pt x="7114" y="20590"/>
                  <a:pt x="7109" y="20558"/>
                  <a:pt x="7112" y="20511"/>
                </a:cubicBezTo>
                <a:cubicBezTo>
                  <a:pt x="7113" y="20488"/>
                  <a:pt x="7117" y="20461"/>
                  <a:pt x="7123" y="20428"/>
                </a:cubicBezTo>
                <a:cubicBezTo>
                  <a:pt x="7130" y="20392"/>
                  <a:pt x="7139" y="20351"/>
                  <a:pt x="7153" y="20303"/>
                </a:cubicBezTo>
                <a:cubicBezTo>
                  <a:pt x="7181" y="20262"/>
                  <a:pt x="7220" y="20181"/>
                  <a:pt x="7262" y="20084"/>
                </a:cubicBezTo>
                <a:cubicBezTo>
                  <a:pt x="7272" y="20060"/>
                  <a:pt x="7283" y="20036"/>
                  <a:pt x="7293" y="20010"/>
                </a:cubicBezTo>
                <a:cubicBezTo>
                  <a:pt x="7298" y="19997"/>
                  <a:pt x="7303" y="19984"/>
                  <a:pt x="7309" y="19971"/>
                </a:cubicBezTo>
                <a:cubicBezTo>
                  <a:pt x="7314" y="19957"/>
                  <a:pt x="7320" y="19942"/>
                  <a:pt x="7326" y="19928"/>
                </a:cubicBezTo>
                <a:cubicBezTo>
                  <a:pt x="7348" y="19869"/>
                  <a:pt x="7369" y="19809"/>
                  <a:pt x="7388" y="19752"/>
                </a:cubicBezTo>
                <a:cubicBezTo>
                  <a:pt x="7404" y="19664"/>
                  <a:pt x="7421" y="19578"/>
                  <a:pt x="7439" y="19492"/>
                </a:cubicBezTo>
                <a:lnTo>
                  <a:pt x="7442" y="19476"/>
                </a:lnTo>
                <a:lnTo>
                  <a:pt x="7445" y="19464"/>
                </a:lnTo>
                <a:lnTo>
                  <a:pt x="7450" y="19440"/>
                </a:lnTo>
                <a:lnTo>
                  <a:pt x="7462" y="19392"/>
                </a:lnTo>
                <a:lnTo>
                  <a:pt x="7484" y="19296"/>
                </a:lnTo>
                <a:cubicBezTo>
                  <a:pt x="7516" y="19168"/>
                  <a:pt x="7547" y="19042"/>
                  <a:pt x="7582" y="18917"/>
                </a:cubicBezTo>
                <a:cubicBezTo>
                  <a:pt x="7617" y="18792"/>
                  <a:pt x="7652" y="18668"/>
                  <a:pt x="7688" y="18544"/>
                </a:cubicBezTo>
                <a:cubicBezTo>
                  <a:pt x="7724" y="18421"/>
                  <a:pt x="7762" y="18298"/>
                  <a:pt x="7799" y="18176"/>
                </a:cubicBezTo>
                <a:cubicBezTo>
                  <a:pt x="7949" y="17685"/>
                  <a:pt x="8105" y="17201"/>
                  <a:pt x="8237" y="16690"/>
                </a:cubicBezTo>
                <a:cubicBezTo>
                  <a:pt x="8197" y="16652"/>
                  <a:pt x="8170" y="16658"/>
                  <a:pt x="8150" y="16688"/>
                </a:cubicBezTo>
                <a:cubicBezTo>
                  <a:pt x="8131" y="16718"/>
                  <a:pt x="8119" y="16770"/>
                  <a:pt x="8108" y="16823"/>
                </a:cubicBezTo>
                <a:cubicBezTo>
                  <a:pt x="8086" y="16928"/>
                  <a:pt x="8070" y="17034"/>
                  <a:pt x="8014" y="16962"/>
                </a:cubicBezTo>
                <a:cubicBezTo>
                  <a:pt x="8041" y="16852"/>
                  <a:pt x="8069" y="16741"/>
                  <a:pt x="8096" y="16628"/>
                </a:cubicBezTo>
                <a:cubicBezTo>
                  <a:pt x="8125" y="16515"/>
                  <a:pt x="8154" y="16401"/>
                  <a:pt x="8182" y="16286"/>
                </a:cubicBezTo>
                <a:cubicBezTo>
                  <a:pt x="8197" y="16228"/>
                  <a:pt x="8211" y="16170"/>
                  <a:pt x="8225" y="16111"/>
                </a:cubicBezTo>
                <a:cubicBezTo>
                  <a:pt x="8240" y="16053"/>
                  <a:pt x="8255" y="15994"/>
                  <a:pt x="8269" y="15936"/>
                </a:cubicBezTo>
                <a:cubicBezTo>
                  <a:pt x="8284" y="15877"/>
                  <a:pt x="8299" y="15817"/>
                  <a:pt x="8314" y="15758"/>
                </a:cubicBezTo>
                <a:cubicBezTo>
                  <a:pt x="8329" y="15699"/>
                  <a:pt x="8343" y="15639"/>
                  <a:pt x="8359" y="15579"/>
                </a:cubicBezTo>
                <a:cubicBezTo>
                  <a:pt x="8390" y="15460"/>
                  <a:pt x="8421" y="15339"/>
                  <a:pt x="8453" y="15218"/>
                </a:cubicBezTo>
                <a:cubicBezTo>
                  <a:pt x="8484" y="15097"/>
                  <a:pt x="8517" y="14976"/>
                  <a:pt x="8550" y="14854"/>
                </a:cubicBezTo>
                <a:cubicBezTo>
                  <a:pt x="8567" y="14793"/>
                  <a:pt x="8583" y="14732"/>
                  <a:pt x="8600" y="14671"/>
                </a:cubicBezTo>
                <a:cubicBezTo>
                  <a:pt x="8617" y="14610"/>
                  <a:pt x="8634" y="14549"/>
                  <a:pt x="8652" y="14488"/>
                </a:cubicBezTo>
                <a:cubicBezTo>
                  <a:pt x="8669" y="14427"/>
                  <a:pt x="8687" y="14366"/>
                  <a:pt x="8704" y="14305"/>
                </a:cubicBezTo>
                <a:lnTo>
                  <a:pt x="8730" y="14213"/>
                </a:lnTo>
                <a:lnTo>
                  <a:pt x="8758" y="14122"/>
                </a:lnTo>
                <a:cubicBezTo>
                  <a:pt x="8795" y="14001"/>
                  <a:pt x="8832" y="13879"/>
                  <a:pt x="8869" y="13758"/>
                </a:cubicBezTo>
                <a:cubicBezTo>
                  <a:pt x="8907" y="13637"/>
                  <a:pt x="8947" y="13517"/>
                  <a:pt x="8986" y="13398"/>
                </a:cubicBezTo>
                <a:cubicBezTo>
                  <a:pt x="9025" y="13277"/>
                  <a:pt x="9067" y="13160"/>
                  <a:pt x="9109" y="13043"/>
                </a:cubicBezTo>
                <a:lnTo>
                  <a:pt x="9172" y="12868"/>
                </a:lnTo>
                <a:lnTo>
                  <a:pt x="9188" y="12824"/>
                </a:lnTo>
                <a:lnTo>
                  <a:pt x="9205" y="12782"/>
                </a:lnTo>
                <a:lnTo>
                  <a:pt x="9238" y="12696"/>
                </a:lnTo>
                <a:cubicBezTo>
                  <a:pt x="9282" y="12583"/>
                  <a:pt x="9326" y="12469"/>
                  <a:pt x="9372" y="12359"/>
                </a:cubicBezTo>
                <a:cubicBezTo>
                  <a:pt x="9418" y="12249"/>
                  <a:pt x="9465" y="12142"/>
                  <a:pt x="9513" y="12035"/>
                </a:cubicBezTo>
                <a:cubicBezTo>
                  <a:pt x="9524" y="12008"/>
                  <a:pt x="9536" y="11982"/>
                  <a:pt x="9548" y="11956"/>
                </a:cubicBezTo>
                <a:lnTo>
                  <a:pt x="9585" y="11879"/>
                </a:lnTo>
                <a:cubicBezTo>
                  <a:pt x="9609" y="11828"/>
                  <a:pt x="9634" y="11777"/>
                  <a:pt x="9658" y="11726"/>
                </a:cubicBezTo>
                <a:cubicBezTo>
                  <a:pt x="9707" y="11625"/>
                  <a:pt x="9758" y="11531"/>
                  <a:pt x="9808" y="11437"/>
                </a:cubicBezTo>
                <a:cubicBezTo>
                  <a:pt x="9825" y="11401"/>
                  <a:pt x="9843" y="11367"/>
                  <a:pt x="9861" y="11336"/>
                </a:cubicBezTo>
                <a:cubicBezTo>
                  <a:pt x="9879" y="11304"/>
                  <a:pt x="9897" y="11275"/>
                  <a:pt x="9916" y="11248"/>
                </a:cubicBezTo>
                <a:cubicBezTo>
                  <a:pt x="9953" y="11194"/>
                  <a:pt x="9991" y="11146"/>
                  <a:pt x="10029" y="11103"/>
                </a:cubicBezTo>
                <a:cubicBezTo>
                  <a:pt x="10067" y="11060"/>
                  <a:pt x="10107" y="11025"/>
                  <a:pt x="10146" y="10991"/>
                </a:cubicBezTo>
                <a:cubicBezTo>
                  <a:pt x="10186" y="10957"/>
                  <a:pt x="10225" y="10925"/>
                  <a:pt x="10265" y="10894"/>
                </a:cubicBezTo>
                <a:cubicBezTo>
                  <a:pt x="10305" y="10865"/>
                  <a:pt x="10345" y="10837"/>
                  <a:pt x="10385" y="10806"/>
                </a:cubicBezTo>
                <a:cubicBezTo>
                  <a:pt x="10425" y="10776"/>
                  <a:pt x="10464" y="10742"/>
                  <a:pt x="10504" y="10708"/>
                </a:cubicBezTo>
                <a:cubicBezTo>
                  <a:pt x="10583" y="10639"/>
                  <a:pt x="10660" y="10553"/>
                  <a:pt x="10736" y="10439"/>
                </a:cubicBezTo>
                <a:lnTo>
                  <a:pt x="10706" y="10542"/>
                </a:lnTo>
                <a:cubicBezTo>
                  <a:pt x="10730" y="10528"/>
                  <a:pt x="10770" y="10421"/>
                  <a:pt x="10821" y="10271"/>
                </a:cubicBezTo>
                <a:cubicBezTo>
                  <a:pt x="10846" y="10198"/>
                  <a:pt x="10874" y="10114"/>
                  <a:pt x="10904" y="10024"/>
                </a:cubicBezTo>
                <a:cubicBezTo>
                  <a:pt x="10919" y="9980"/>
                  <a:pt x="10934" y="9934"/>
                  <a:pt x="10949" y="9887"/>
                </a:cubicBezTo>
                <a:cubicBezTo>
                  <a:pt x="10960" y="9856"/>
                  <a:pt x="10972" y="9823"/>
                  <a:pt x="10983" y="9791"/>
                </a:cubicBezTo>
                <a:cubicBezTo>
                  <a:pt x="10955" y="9793"/>
                  <a:pt x="10929" y="9804"/>
                  <a:pt x="10903" y="9836"/>
                </a:cubicBezTo>
                <a:cubicBezTo>
                  <a:pt x="10906" y="9837"/>
                  <a:pt x="10911" y="9839"/>
                  <a:pt x="10915" y="9837"/>
                </a:cubicBezTo>
                <a:cubicBezTo>
                  <a:pt x="10817" y="9996"/>
                  <a:pt x="10703" y="10099"/>
                  <a:pt x="10591" y="10196"/>
                </a:cubicBezTo>
                <a:cubicBezTo>
                  <a:pt x="10479" y="10293"/>
                  <a:pt x="10370" y="10384"/>
                  <a:pt x="10283" y="10522"/>
                </a:cubicBezTo>
                <a:cubicBezTo>
                  <a:pt x="10219" y="10425"/>
                  <a:pt x="10146" y="10220"/>
                  <a:pt x="10108" y="10339"/>
                </a:cubicBezTo>
                <a:cubicBezTo>
                  <a:pt x="10021" y="10536"/>
                  <a:pt x="9918" y="10731"/>
                  <a:pt x="9809" y="10914"/>
                </a:cubicBezTo>
                <a:cubicBezTo>
                  <a:pt x="9699" y="11097"/>
                  <a:pt x="9583" y="11268"/>
                  <a:pt x="9468" y="11414"/>
                </a:cubicBezTo>
                <a:cubicBezTo>
                  <a:pt x="9414" y="11477"/>
                  <a:pt x="9357" y="11523"/>
                  <a:pt x="9298" y="11564"/>
                </a:cubicBezTo>
                <a:cubicBezTo>
                  <a:pt x="9240" y="11606"/>
                  <a:pt x="9181" y="11642"/>
                  <a:pt x="9123" y="11683"/>
                </a:cubicBezTo>
                <a:cubicBezTo>
                  <a:pt x="9006" y="11765"/>
                  <a:pt x="8894" y="11866"/>
                  <a:pt x="8804" y="12071"/>
                </a:cubicBezTo>
                <a:cubicBezTo>
                  <a:pt x="8630" y="12139"/>
                  <a:pt x="8452" y="12180"/>
                  <a:pt x="8269" y="12184"/>
                </a:cubicBezTo>
                <a:cubicBezTo>
                  <a:pt x="8085" y="12189"/>
                  <a:pt x="7897" y="12160"/>
                  <a:pt x="7700" y="12086"/>
                </a:cubicBezTo>
                <a:lnTo>
                  <a:pt x="7717" y="12177"/>
                </a:lnTo>
                <a:cubicBezTo>
                  <a:pt x="7595" y="11922"/>
                  <a:pt x="7647" y="12255"/>
                  <a:pt x="7499" y="11936"/>
                </a:cubicBezTo>
                <a:cubicBezTo>
                  <a:pt x="7401" y="11773"/>
                  <a:pt x="7543" y="11589"/>
                  <a:pt x="7464" y="11340"/>
                </a:cubicBezTo>
                <a:cubicBezTo>
                  <a:pt x="7563" y="11094"/>
                  <a:pt x="7565" y="10771"/>
                  <a:pt x="7678" y="10591"/>
                </a:cubicBezTo>
                <a:cubicBezTo>
                  <a:pt x="7627" y="9997"/>
                  <a:pt x="7751" y="9679"/>
                  <a:pt x="7801" y="9233"/>
                </a:cubicBezTo>
                <a:cubicBezTo>
                  <a:pt x="7984" y="9283"/>
                  <a:pt x="8008" y="8663"/>
                  <a:pt x="8105" y="8382"/>
                </a:cubicBezTo>
                <a:lnTo>
                  <a:pt x="8096" y="8349"/>
                </a:lnTo>
                <a:cubicBezTo>
                  <a:pt x="8026" y="8378"/>
                  <a:pt x="7955" y="8402"/>
                  <a:pt x="7882" y="8420"/>
                </a:cubicBezTo>
                <a:lnTo>
                  <a:pt x="7902" y="8511"/>
                </a:lnTo>
                <a:cubicBezTo>
                  <a:pt x="7883" y="8501"/>
                  <a:pt x="7865" y="8493"/>
                  <a:pt x="7849" y="8487"/>
                </a:cubicBezTo>
                <a:cubicBezTo>
                  <a:pt x="7832" y="8480"/>
                  <a:pt x="7816" y="8475"/>
                  <a:pt x="7801" y="8471"/>
                </a:cubicBezTo>
                <a:cubicBezTo>
                  <a:pt x="7772" y="8463"/>
                  <a:pt x="7746" y="8461"/>
                  <a:pt x="7723" y="8462"/>
                </a:cubicBezTo>
                <a:cubicBezTo>
                  <a:pt x="7675" y="8462"/>
                  <a:pt x="7638" y="8480"/>
                  <a:pt x="7598" y="8492"/>
                </a:cubicBezTo>
                <a:cubicBezTo>
                  <a:pt x="7577" y="8499"/>
                  <a:pt x="7557" y="8504"/>
                  <a:pt x="7535" y="8506"/>
                </a:cubicBezTo>
                <a:cubicBezTo>
                  <a:pt x="7524" y="8507"/>
                  <a:pt x="7512" y="8508"/>
                  <a:pt x="7500" y="8507"/>
                </a:cubicBezTo>
                <a:cubicBezTo>
                  <a:pt x="7487" y="8506"/>
                  <a:pt x="7474" y="8503"/>
                  <a:pt x="7461" y="8499"/>
                </a:cubicBezTo>
                <a:cubicBezTo>
                  <a:pt x="7434" y="8491"/>
                  <a:pt x="7403" y="8478"/>
                  <a:pt x="7369" y="8454"/>
                </a:cubicBezTo>
                <a:cubicBezTo>
                  <a:pt x="7335" y="8430"/>
                  <a:pt x="7297" y="8397"/>
                  <a:pt x="7256" y="8351"/>
                </a:cubicBezTo>
                <a:cubicBezTo>
                  <a:pt x="7213" y="8299"/>
                  <a:pt x="7207" y="8253"/>
                  <a:pt x="7220" y="8209"/>
                </a:cubicBezTo>
                <a:cubicBezTo>
                  <a:pt x="7226" y="8187"/>
                  <a:pt x="7237" y="8165"/>
                  <a:pt x="7252" y="8143"/>
                </a:cubicBezTo>
                <a:cubicBezTo>
                  <a:pt x="7272" y="8120"/>
                  <a:pt x="7296" y="8097"/>
                  <a:pt x="7320" y="8072"/>
                </a:cubicBezTo>
                <a:cubicBezTo>
                  <a:pt x="7332" y="8060"/>
                  <a:pt x="7345" y="8047"/>
                  <a:pt x="7357" y="8035"/>
                </a:cubicBezTo>
                <a:cubicBezTo>
                  <a:pt x="7369" y="8022"/>
                  <a:pt x="7380" y="8008"/>
                  <a:pt x="7391" y="7994"/>
                </a:cubicBezTo>
                <a:cubicBezTo>
                  <a:pt x="7413" y="7967"/>
                  <a:pt x="7433" y="7938"/>
                  <a:pt x="7448" y="7908"/>
                </a:cubicBezTo>
                <a:cubicBezTo>
                  <a:pt x="7477" y="7848"/>
                  <a:pt x="7485" y="7784"/>
                  <a:pt x="7452" y="7721"/>
                </a:cubicBezTo>
                <a:cubicBezTo>
                  <a:pt x="7505" y="7683"/>
                  <a:pt x="7553" y="7645"/>
                  <a:pt x="7596" y="7601"/>
                </a:cubicBezTo>
                <a:cubicBezTo>
                  <a:pt x="7640" y="7559"/>
                  <a:pt x="7679" y="7511"/>
                  <a:pt x="7715" y="7465"/>
                </a:cubicBezTo>
                <a:cubicBezTo>
                  <a:pt x="7752" y="7418"/>
                  <a:pt x="7785" y="7369"/>
                  <a:pt x="7817" y="7321"/>
                </a:cubicBezTo>
                <a:cubicBezTo>
                  <a:pt x="7833" y="7296"/>
                  <a:pt x="7848" y="7271"/>
                  <a:pt x="7863" y="7246"/>
                </a:cubicBezTo>
                <a:cubicBezTo>
                  <a:pt x="7878" y="7222"/>
                  <a:pt x="7893" y="7197"/>
                  <a:pt x="7908" y="7172"/>
                </a:cubicBezTo>
                <a:cubicBezTo>
                  <a:pt x="7937" y="7121"/>
                  <a:pt x="7966" y="7072"/>
                  <a:pt x="7995" y="7021"/>
                </a:cubicBezTo>
                <a:cubicBezTo>
                  <a:pt x="8009" y="6995"/>
                  <a:pt x="8024" y="6970"/>
                  <a:pt x="8038" y="6944"/>
                </a:cubicBezTo>
                <a:cubicBezTo>
                  <a:pt x="8053" y="6919"/>
                  <a:pt x="8068" y="6893"/>
                  <a:pt x="8083" y="6867"/>
                </a:cubicBezTo>
                <a:cubicBezTo>
                  <a:pt x="8114" y="6817"/>
                  <a:pt x="8146" y="6763"/>
                  <a:pt x="8180" y="6711"/>
                </a:cubicBezTo>
                <a:cubicBezTo>
                  <a:pt x="8214" y="6657"/>
                  <a:pt x="8251" y="6604"/>
                  <a:pt x="8290" y="6547"/>
                </a:cubicBezTo>
                <a:cubicBezTo>
                  <a:pt x="8288" y="6383"/>
                  <a:pt x="8307" y="6220"/>
                  <a:pt x="8339" y="6059"/>
                </a:cubicBezTo>
                <a:cubicBezTo>
                  <a:pt x="8370" y="5897"/>
                  <a:pt x="8414" y="5735"/>
                  <a:pt x="8462" y="5572"/>
                </a:cubicBezTo>
                <a:cubicBezTo>
                  <a:pt x="8558" y="5245"/>
                  <a:pt x="8672" y="4910"/>
                  <a:pt x="8752" y="4572"/>
                </a:cubicBezTo>
                <a:cubicBezTo>
                  <a:pt x="8951" y="4402"/>
                  <a:pt x="9082" y="4109"/>
                  <a:pt x="9207" y="3791"/>
                </a:cubicBezTo>
                <a:cubicBezTo>
                  <a:pt x="9330" y="3474"/>
                  <a:pt x="9453" y="3127"/>
                  <a:pt x="9611" y="2875"/>
                </a:cubicBezTo>
                <a:lnTo>
                  <a:pt x="9567" y="2801"/>
                </a:lnTo>
                <a:cubicBezTo>
                  <a:pt x="9682" y="2627"/>
                  <a:pt x="9802" y="2464"/>
                  <a:pt x="9926" y="2317"/>
                </a:cubicBezTo>
                <a:cubicBezTo>
                  <a:pt x="10049" y="2170"/>
                  <a:pt x="10175" y="2036"/>
                  <a:pt x="10304" y="1915"/>
                </a:cubicBezTo>
                <a:cubicBezTo>
                  <a:pt x="10432" y="1793"/>
                  <a:pt x="10563" y="1687"/>
                  <a:pt x="10694" y="1591"/>
                </a:cubicBezTo>
                <a:cubicBezTo>
                  <a:pt x="10825" y="1496"/>
                  <a:pt x="10957" y="1411"/>
                  <a:pt x="11088" y="1338"/>
                </a:cubicBezTo>
                <a:cubicBezTo>
                  <a:pt x="11220" y="1265"/>
                  <a:pt x="11351" y="1202"/>
                  <a:pt x="11482" y="1147"/>
                </a:cubicBezTo>
                <a:cubicBezTo>
                  <a:pt x="11612" y="1094"/>
                  <a:pt x="11742" y="1048"/>
                  <a:pt x="11870" y="1009"/>
                </a:cubicBezTo>
                <a:cubicBezTo>
                  <a:pt x="12126" y="933"/>
                  <a:pt x="12377" y="883"/>
                  <a:pt x="12620" y="852"/>
                </a:cubicBezTo>
                <a:cubicBezTo>
                  <a:pt x="12753" y="665"/>
                  <a:pt x="12892" y="619"/>
                  <a:pt x="13030" y="575"/>
                </a:cubicBezTo>
                <a:cubicBezTo>
                  <a:pt x="13159" y="534"/>
                  <a:pt x="13289" y="494"/>
                  <a:pt x="13417" y="344"/>
                </a:cubicBezTo>
                <a:cubicBezTo>
                  <a:pt x="13313" y="495"/>
                  <a:pt x="13605" y="461"/>
                  <a:pt x="13582" y="731"/>
                </a:cubicBezTo>
                <a:lnTo>
                  <a:pt x="13952" y="539"/>
                </a:lnTo>
                <a:cubicBezTo>
                  <a:pt x="13977" y="610"/>
                  <a:pt x="14019" y="687"/>
                  <a:pt x="14073" y="683"/>
                </a:cubicBezTo>
                <a:cubicBezTo>
                  <a:pt x="14462" y="682"/>
                  <a:pt x="14963" y="472"/>
                  <a:pt x="15398" y="530"/>
                </a:cubicBezTo>
                <a:lnTo>
                  <a:pt x="15351" y="392"/>
                </a:lnTo>
                <a:cubicBezTo>
                  <a:pt x="15466" y="416"/>
                  <a:pt x="15596" y="449"/>
                  <a:pt x="15564" y="665"/>
                </a:cubicBezTo>
                <a:cubicBezTo>
                  <a:pt x="15726" y="481"/>
                  <a:pt x="16077" y="474"/>
                  <a:pt x="16223" y="56"/>
                </a:cubicBezTo>
                <a:lnTo>
                  <a:pt x="16390" y="138"/>
                </a:lnTo>
                <a:cubicBezTo>
                  <a:pt x="16353" y="89"/>
                  <a:pt x="16326" y="43"/>
                  <a:pt x="16303" y="0"/>
                </a:cubicBezTo>
                <a:lnTo>
                  <a:pt x="0" y="0"/>
                </a:lnTo>
                <a:close/>
                <a:moveTo>
                  <a:pt x="11917" y="8493"/>
                </a:moveTo>
                <a:cubicBezTo>
                  <a:pt x="11906" y="8512"/>
                  <a:pt x="11896" y="8537"/>
                  <a:pt x="11886" y="8563"/>
                </a:cubicBezTo>
                <a:cubicBezTo>
                  <a:pt x="11863" y="8505"/>
                  <a:pt x="11799" y="8629"/>
                  <a:pt x="11719" y="8815"/>
                </a:cubicBezTo>
                <a:cubicBezTo>
                  <a:pt x="11745" y="8776"/>
                  <a:pt x="11776" y="8723"/>
                  <a:pt x="11814" y="8652"/>
                </a:cubicBezTo>
                <a:cubicBezTo>
                  <a:pt x="11861" y="8700"/>
                  <a:pt x="11904" y="8731"/>
                  <a:pt x="11946" y="8728"/>
                </a:cubicBezTo>
                <a:cubicBezTo>
                  <a:pt x="11968" y="8727"/>
                  <a:pt x="11989" y="8716"/>
                  <a:pt x="12009" y="8694"/>
                </a:cubicBezTo>
                <a:cubicBezTo>
                  <a:pt x="12030" y="8674"/>
                  <a:pt x="12051" y="8642"/>
                  <a:pt x="12072" y="8597"/>
                </a:cubicBezTo>
                <a:cubicBezTo>
                  <a:pt x="12080" y="8582"/>
                  <a:pt x="12088" y="8566"/>
                  <a:pt x="12096" y="8550"/>
                </a:cubicBezTo>
                <a:cubicBezTo>
                  <a:pt x="12034" y="8514"/>
                  <a:pt x="11973" y="8491"/>
                  <a:pt x="11917" y="8493"/>
                </a:cubicBezTo>
                <a:close/>
                <a:moveTo>
                  <a:pt x="21600" y="11720"/>
                </a:moveTo>
                <a:cubicBezTo>
                  <a:pt x="21594" y="11726"/>
                  <a:pt x="21587" y="11732"/>
                  <a:pt x="21581" y="11738"/>
                </a:cubicBezTo>
                <a:cubicBezTo>
                  <a:pt x="21484" y="11779"/>
                  <a:pt x="21379" y="11796"/>
                  <a:pt x="21272" y="11828"/>
                </a:cubicBezTo>
                <a:cubicBezTo>
                  <a:pt x="21218" y="11844"/>
                  <a:pt x="21164" y="11862"/>
                  <a:pt x="21110" y="11887"/>
                </a:cubicBezTo>
                <a:cubicBezTo>
                  <a:pt x="21055" y="11913"/>
                  <a:pt x="21001" y="11946"/>
                  <a:pt x="20948" y="11989"/>
                </a:cubicBezTo>
                <a:cubicBezTo>
                  <a:pt x="21026" y="12105"/>
                  <a:pt x="21031" y="12257"/>
                  <a:pt x="20977" y="12293"/>
                </a:cubicBezTo>
                <a:cubicBezTo>
                  <a:pt x="20923" y="12328"/>
                  <a:pt x="20811" y="12250"/>
                  <a:pt x="20650" y="11908"/>
                </a:cubicBezTo>
                <a:cubicBezTo>
                  <a:pt x="20541" y="11899"/>
                  <a:pt x="20547" y="12227"/>
                  <a:pt x="20448" y="12092"/>
                </a:cubicBezTo>
                <a:cubicBezTo>
                  <a:pt x="20372" y="12328"/>
                  <a:pt x="20264" y="12534"/>
                  <a:pt x="20171" y="12754"/>
                </a:cubicBezTo>
                <a:cubicBezTo>
                  <a:pt x="19928" y="12882"/>
                  <a:pt x="19644" y="12819"/>
                  <a:pt x="19346" y="12739"/>
                </a:cubicBezTo>
                <a:cubicBezTo>
                  <a:pt x="19048" y="12660"/>
                  <a:pt x="18735" y="12565"/>
                  <a:pt x="18442" y="12621"/>
                </a:cubicBezTo>
                <a:cubicBezTo>
                  <a:pt x="18413" y="12646"/>
                  <a:pt x="18386" y="12677"/>
                  <a:pt x="18360" y="12709"/>
                </a:cubicBezTo>
                <a:cubicBezTo>
                  <a:pt x="18301" y="12623"/>
                  <a:pt x="17917" y="13070"/>
                  <a:pt x="17550" y="13521"/>
                </a:cubicBezTo>
                <a:cubicBezTo>
                  <a:pt x="17459" y="13633"/>
                  <a:pt x="17368" y="13744"/>
                  <a:pt x="17282" y="13849"/>
                </a:cubicBezTo>
                <a:cubicBezTo>
                  <a:pt x="17197" y="13951"/>
                  <a:pt x="17117" y="14044"/>
                  <a:pt x="17048" y="14118"/>
                </a:cubicBezTo>
                <a:cubicBezTo>
                  <a:pt x="16978" y="14191"/>
                  <a:pt x="16919" y="14247"/>
                  <a:pt x="16873" y="14273"/>
                </a:cubicBezTo>
                <a:cubicBezTo>
                  <a:pt x="16828" y="14298"/>
                  <a:pt x="16797" y="14294"/>
                  <a:pt x="16785" y="14251"/>
                </a:cubicBezTo>
                <a:cubicBezTo>
                  <a:pt x="16771" y="14306"/>
                  <a:pt x="16732" y="14338"/>
                  <a:pt x="16745" y="14418"/>
                </a:cubicBezTo>
                <a:cubicBezTo>
                  <a:pt x="16682" y="14475"/>
                  <a:pt x="16621" y="14508"/>
                  <a:pt x="16560" y="14529"/>
                </a:cubicBezTo>
                <a:cubicBezTo>
                  <a:pt x="16499" y="14552"/>
                  <a:pt x="16438" y="14564"/>
                  <a:pt x="16377" y="14576"/>
                </a:cubicBezTo>
                <a:cubicBezTo>
                  <a:pt x="16315" y="14586"/>
                  <a:pt x="16254" y="14601"/>
                  <a:pt x="16193" y="14626"/>
                </a:cubicBezTo>
                <a:cubicBezTo>
                  <a:pt x="16162" y="14638"/>
                  <a:pt x="16131" y="14654"/>
                  <a:pt x="16099" y="14674"/>
                </a:cubicBezTo>
                <a:cubicBezTo>
                  <a:pt x="16068" y="14695"/>
                  <a:pt x="16037" y="14720"/>
                  <a:pt x="16006" y="14752"/>
                </a:cubicBezTo>
                <a:cubicBezTo>
                  <a:pt x="16012" y="14751"/>
                  <a:pt x="16022" y="14749"/>
                  <a:pt x="16031" y="14743"/>
                </a:cubicBezTo>
                <a:cubicBezTo>
                  <a:pt x="15801" y="15010"/>
                  <a:pt x="15549" y="15240"/>
                  <a:pt x="15306" y="15475"/>
                </a:cubicBezTo>
                <a:cubicBezTo>
                  <a:pt x="15064" y="15710"/>
                  <a:pt x="14831" y="15950"/>
                  <a:pt x="14642" y="16222"/>
                </a:cubicBezTo>
                <a:cubicBezTo>
                  <a:pt x="14584" y="16207"/>
                  <a:pt x="14524" y="16165"/>
                  <a:pt x="14466" y="16149"/>
                </a:cubicBezTo>
                <a:cubicBezTo>
                  <a:pt x="14409" y="16134"/>
                  <a:pt x="14356" y="16149"/>
                  <a:pt x="14312" y="16244"/>
                </a:cubicBezTo>
                <a:cubicBezTo>
                  <a:pt x="14118" y="16598"/>
                  <a:pt x="13899" y="16981"/>
                  <a:pt x="13677" y="17375"/>
                </a:cubicBezTo>
                <a:cubicBezTo>
                  <a:pt x="13649" y="17424"/>
                  <a:pt x="13621" y="17473"/>
                  <a:pt x="13594" y="17523"/>
                </a:cubicBezTo>
                <a:cubicBezTo>
                  <a:pt x="13565" y="17572"/>
                  <a:pt x="13537" y="17622"/>
                  <a:pt x="13510" y="17673"/>
                </a:cubicBezTo>
                <a:cubicBezTo>
                  <a:pt x="13482" y="17722"/>
                  <a:pt x="13454" y="17772"/>
                  <a:pt x="13426" y="17822"/>
                </a:cubicBezTo>
                <a:cubicBezTo>
                  <a:pt x="13398" y="17871"/>
                  <a:pt x="13370" y="17920"/>
                  <a:pt x="13343" y="17971"/>
                </a:cubicBezTo>
                <a:cubicBezTo>
                  <a:pt x="13315" y="18021"/>
                  <a:pt x="13287" y="18071"/>
                  <a:pt x="13260" y="18121"/>
                </a:cubicBezTo>
                <a:cubicBezTo>
                  <a:pt x="13232" y="18171"/>
                  <a:pt x="13204" y="18219"/>
                  <a:pt x="13177" y="18271"/>
                </a:cubicBezTo>
                <a:cubicBezTo>
                  <a:pt x="13122" y="18372"/>
                  <a:pt x="13067" y="18470"/>
                  <a:pt x="13013" y="18568"/>
                </a:cubicBezTo>
                <a:cubicBezTo>
                  <a:pt x="12987" y="18612"/>
                  <a:pt x="12961" y="18657"/>
                  <a:pt x="12934" y="18702"/>
                </a:cubicBezTo>
                <a:cubicBezTo>
                  <a:pt x="12908" y="18746"/>
                  <a:pt x="12881" y="18790"/>
                  <a:pt x="12854" y="18833"/>
                </a:cubicBezTo>
                <a:cubicBezTo>
                  <a:pt x="12827" y="18876"/>
                  <a:pt x="12800" y="18920"/>
                  <a:pt x="12772" y="18962"/>
                </a:cubicBezTo>
                <a:cubicBezTo>
                  <a:pt x="12744" y="19006"/>
                  <a:pt x="12717" y="19049"/>
                  <a:pt x="12689" y="19093"/>
                </a:cubicBezTo>
                <a:cubicBezTo>
                  <a:pt x="12633" y="19179"/>
                  <a:pt x="12576" y="19265"/>
                  <a:pt x="12520" y="19352"/>
                </a:cubicBezTo>
                <a:cubicBezTo>
                  <a:pt x="12463" y="19441"/>
                  <a:pt x="12406" y="19530"/>
                  <a:pt x="12350" y="19619"/>
                </a:cubicBezTo>
                <a:cubicBezTo>
                  <a:pt x="12122" y="19982"/>
                  <a:pt x="11901" y="20370"/>
                  <a:pt x="11712" y="20844"/>
                </a:cubicBezTo>
                <a:cubicBezTo>
                  <a:pt x="11533" y="21101"/>
                  <a:pt x="11348" y="21355"/>
                  <a:pt x="11158" y="21600"/>
                </a:cubicBezTo>
                <a:lnTo>
                  <a:pt x="21600" y="21600"/>
                </a:lnTo>
                <a:lnTo>
                  <a:pt x="21600" y="11720"/>
                </a:lnTo>
                <a:close/>
                <a:moveTo>
                  <a:pt x="11574" y="14386"/>
                </a:moveTo>
                <a:cubicBezTo>
                  <a:pt x="11589" y="14681"/>
                  <a:pt x="11592" y="14946"/>
                  <a:pt x="11583" y="15187"/>
                </a:cubicBezTo>
                <a:cubicBezTo>
                  <a:pt x="11600" y="15156"/>
                  <a:pt x="11616" y="15126"/>
                  <a:pt x="11632" y="15095"/>
                </a:cubicBezTo>
                <a:cubicBezTo>
                  <a:pt x="11677" y="15011"/>
                  <a:pt x="11723" y="14927"/>
                  <a:pt x="11768" y="14844"/>
                </a:cubicBezTo>
                <a:lnTo>
                  <a:pt x="11802" y="14782"/>
                </a:lnTo>
                <a:cubicBezTo>
                  <a:pt x="11802" y="14782"/>
                  <a:pt x="11833" y="14729"/>
                  <a:pt x="11833" y="14729"/>
                </a:cubicBezTo>
                <a:cubicBezTo>
                  <a:pt x="11821" y="14713"/>
                  <a:pt x="11809" y="14694"/>
                  <a:pt x="11796" y="14671"/>
                </a:cubicBezTo>
                <a:cubicBezTo>
                  <a:pt x="11778" y="14647"/>
                  <a:pt x="11768" y="14623"/>
                  <a:pt x="11763" y="14599"/>
                </a:cubicBezTo>
                <a:cubicBezTo>
                  <a:pt x="11747" y="14589"/>
                  <a:pt x="11731" y="14578"/>
                  <a:pt x="11716" y="14565"/>
                </a:cubicBezTo>
                <a:cubicBezTo>
                  <a:pt x="11665" y="14523"/>
                  <a:pt x="11617" y="14465"/>
                  <a:pt x="11574" y="14386"/>
                </a:cubicBezTo>
                <a:close/>
                <a:moveTo>
                  <a:pt x="10913" y="16559"/>
                </a:moveTo>
                <a:lnTo>
                  <a:pt x="10843" y="16724"/>
                </a:lnTo>
                <a:cubicBezTo>
                  <a:pt x="10808" y="16653"/>
                  <a:pt x="10774" y="16590"/>
                  <a:pt x="10738" y="16573"/>
                </a:cubicBezTo>
                <a:cubicBezTo>
                  <a:pt x="10720" y="16564"/>
                  <a:pt x="10701" y="16567"/>
                  <a:pt x="10683" y="16587"/>
                </a:cubicBezTo>
                <a:cubicBezTo>
                  <a:pt x="10664" y="16607"/>
                  <a:pt x="10645" y="16643"/>
                  <a:pt x="10626" y="16701"/>
                </a:cubicBezTo>
                <a:cubicBezTo>
                  <a:pt x="10672" y="16778"/>
                  <a:pt x="10670" y="16905"/>
                  <a:pt x="10652" y="17036"/>
                </a:cubicBezTo>
                <a:cubicBezTo>
                  <a:pt x="10635" y="17171"/>
                  <a:pt x="10602" y="17311"/>
                  <a:pt x="10584" y="17411"/>
                </a:cubicBezTo>
                <a:cubicBezTo>
                  <a:pt x="10548" y="17563"/>
                  <a:pt x="10486" y="17564"/>
                  <a:pt x="10429" y="17578"/>
                </a:cubicBezTo>
                <a:cubicBezTo>
                  <a:pt x="10400" y="17585"/>
                  <a:pt x="10374" y="17596"/>
                  <a:pt x="10353" y="17631"/>
                </a:cubicBezTo>
                <a:cubicBezTo>
                  <a:pt x="10333" y="17666"/>
                  <a:pt x="10319" y="17726"/>
                  <a:pt x="10317" y="17829"/>
                </a:cubicBezTo>
                <a:cubicBezTo>
                  <a:pt x="10269" y="17780"/>
                  <a:pt x="10266" y="17673"/>
                  <a:pt x="10196" y="17650"/>
                </a:cubicBezTo>
                <a:cubicBezTo>
                  <a:pt x="10141" y="17720"/>
                  <a:pt x="10122" y="17747"/>
                  <a:pt x="10101" y="17779"/>
                </a:cubicBezTo>
                <a:cubicBezTo>
                  <a:pt x="10081" y="17810"/>
                  <a:pt x="10059" y="17848"/>
                  <a:pt x="9997" y="17944"/>
                </a:cubicBezTo>
                <a:cubicBezTo>
                  <a:pt x="9950" y="18133"/>
                  <a:pt x="10015" y="18241"/>
                  <a:pt x="10056" y="18309"/>
                </a:cubicBezTo>
                <a:cubicBezTo>
                  <a:pt x="10049" y="18494"/>
                  <a:pt x="10003" y="18644"/>
                  <a:pt x="9943" y="18676"/>
                </a:cubicBezTo>
                <a:cubicBezTo>
                  <a:pt x="9915" y="18558"/>
                  <a:pt x="9883" y="18517"/>
                  <a:pt x="9849" y="18514"/>
                </a:cubicBezTo>
                <a:cubicBezTo>
                  <a:pt x="9832" y="18513"/>
                  <a:pt x="9814" y="18522"/>
                  <a:pt x="9796" y="18536"/>
                </a:cubicBezTo>
                <a:cubicBezTo>
                  <a:pt x="9779" y="18550"/>
                  <a:pt x="9761" y="18570"/>
                  <a:pt x="9743" y="18589"/>
                </a:cubicBezTo>
                <a:cubicBezTo>
                  <a:pt x="9671" y="18668"/>
                  <a:pt x="9598" y="18753"/>
                  <a:pt x="9537" y="18526"/>
                </a:cubicBezTo>
                <a:cubicBezTo>
                  <a:pt x="9509" y="18612"/>
                  <a:pt x="9479" y="18698"/>
                  <a:pt x="9451" y="18786"/>
                </a:cubicBezTo>
                <a:cubicBezTo>
                  <a:pt x="9503" y="18751"/>
                  <a:pt x="9535" y="18743"/>
                  <a:pt x="9559" y="18769"/>
                </a:cubicBezTo>
                <a:cubicBezTo>
                  <a:pt x="9583" y="18794"/>
                  <a:pt x="9600" y="18852"/>
                  <a:pt x="9621" y="18949"/>
                </a:cubicBezTo>
                <a:cubicBezTo>
                  <a:pt x="9562" y="19117"/>
                  <a:pt x="9506" y="19249"/>
                  <a:pt x="9450" y="19381"/>
                </a:cubicBezTo>
                <a:cubicBezTo>
                  <a:pt x="9392" y="19511"/>
                  <a:pt x="9332" y="19638"/>
                  <a:pt x="9263" y="19793"/>
                </a:cubicBezTo>
                <a:cubicBezTo>
                  <a:pt x="9267" y="19955"/>
                  <a:pt x="9291" y="19863"/>
                  <a:pt x="9293" y="19991"/>
                </a:cubicBezTo>
                <a:cubicBezTo>
                  <a:pt x="9254" y="20061"/>
                  <a:pt x="9233" y="20172"/>
                  <a:pt x="9221" y="20297"/>
                </a:cubicBezTo>
                <a:cubicBezTo>
                  <a:pt x="9210" y="20422"/>
                  <a:pt x="9207" y="20560"/>
                  <a:pt x="9203" y="20691"/>
                </a:cubicBezTo>
                <a:cubicBezTo>
                  <a:pt x="9200" y="20820"/>
                  <a:pt x="9195" y="20940"/>
                  <a:pt x="9180" y="21026"/>
                </a:cubicBezTo>
                <a:cubicBezTo>
                  <a:pt x="9178" y="21038"/>
                  <a:pt x="9176" y="21045"/>
                  <a:pt x="9174" y="21054"/>
                </a:cubicBezTo>
                <a:cubicBezTo>
                  <a:pt x="9173" y="21062"/>
                  <a:pt x="9171" y="21070"/>
                  <a:pt x="9168" y="21077"/>
                </a:cubicBezTo>
                <a:cubicBezTo>
                  <a:pt x="9164" y="21091"/>
                  <a:pt x="9158" y="21104"/>
                  <a:pt x="9152" y="21114"/>
                </a:cubicBezTo>
                <a:cubicBezTo>
                  <a:pt x="9139" y="21133"/>
                  <a:pt x="9122" y="21142"/>
                  <a:pt x="9099" y="21139"/>
                </a:cubicBezTo>
                <a:cubicBezTo>
                  <a:pt x="9096" y="21129"/>
                  <a:pt x="9092" y="21122"/>
                  <a:pt x="9088" y="21116"/>
                </a:cubicBezTo>
                <a:cubicBezTo>
                  <a:pt x="9070" y="21075"/>
                  <a:pt x="9065" y="21063"/>
                  <a:pt x="9020" y="21096"/>
                </a:cubicBezTo>
                <a:cubicBezTo>
                  <a:pt x="9028" y="21104"/>
                  <a:pt x="9035" y="21106"/>
                  <a:pt x="9043" y="21111"/>
                </a:cubicBezTo>
                <a:cubicBezTo>
                  <a:pt x="9022" y="21126"/>
                  <a:pt x="9000" y="21155"/>
                  <a:pt x="8979" y="21178"/>
                </a:cubicBezTo>
                <a:cubicBezTo>
                  <a:pt x="8984" y="21236"/>
                  <a:pt x="8989" y="21294"/>
                  <a:pt x="8990" y="21348"/>
                </a:cubicBezTo>
                <a:cubicBezTo>
                  <a:pt x="8992" y="21401"/>
                  <a:pt x="8990" y="21451"/>
                  <a:pt x="8986" y="21498"/>
                </a:cubicBezTo>
                <a:cubicBezTo>
                  <a:pt x="8983" y="21534"/>
                  <a:pt x="8976" y="21567"/>
                  <a:pt x="8969" y="21600"/>
                </a:cubicBezTo>
                <a:lnTo>
                  <a:pt x="9449" y="21600"/>
                </a:lnTo>
                <a:cubicBezTo>
                  <a:pt x="9459" y="21584"/>
                  <a:pt x="9466" y="21568"/>
                  <a:pt x="9476" y="21552"/>
                </a:cubicBezTo>
                <a:cubicBezTo>
                  <a:pt x="9454" y="21231"/>
                  <a:pt x="9514" y="20915"/>
                  <a:pt x="9595" y="20599"/>
                </a:cubicBezTo>
                <a:cubicBezTo>
                  <a:pt x="9634" y="20438"/>
                  <a:pt x="9679" y="20277"/>
                  <a:pt x="9722" y="20117"/>
                </a:cubicBezTo>
                <a:cubicBezTo>
                  <a:pt x="9733" y="20077"/>
                  <a:pt x="9744" y="20037"/>
                  <a:pt x="9754" y="19996"/>
                </a:cubicBezTo>
                <a:cubicBezTo>
                  <a:pt x="9764" y="19955"/>
                  <a:pt x="9774" y="19915"/>
                  <a:pt x="9784" y="19874"/>
                </a:cubicBezTo>
                <a:cubicBezTo>
                  <a:pt x="9803" y="19792"/>
                  <a:pt x="9821" y="19710"/>
                  <a:pt x="9836" y="19629"/>
                </a:cubicBezTo>
                <a:cubicBezTo>
                  <a:pt x="9881" y="19589"/>
                  <a:pt x="9922" y="19541"/>
                  <a:pt x="9959" y="19487"/>
                </a:cubicBezTo>
                <a:cubicBezTo>
                  <a:pt x="9995" y="19431"/>
                  <a:pt x="10028" y="19369"/>
                  <a:pt x="10059" y="19303"/>
                </a:cubicBezTo>
                <a:cubicBezTo>
                  <a:pt x="10119" y="19171"/>
                  <a:pt x="10169" y="19022"/>
                  <a:pt x="10212" y="18863"/>
                </a:cubicBezTo>
                <a:cubicBezTo>
                  <a:pt x="10255" y="18704"/>
                  <a:pt x="10294" y="18539"/>
                  <a:pt x="10333" y="18379"/>
                </a:cubicBezTo>
                <a:cubicBezTo>
                  <a:pt x="10337" y="18364"/>
                  <a:pt x="10341" y="18349"/>
                  <a:pt x="10344" y="18334"/>
                </a:cubicBezTo>
                <a:cubicBezTo>
                  <a:pt x="10325" y="18364"/>
                  <a:pt x="10305" y="18395"/>
                  <a:pt x="10285" y="18426"/>
                </a:cubicBezTo>
                <a:cubicBezTo>
                  <a:pt x="10312" y="18344"/>
                  <a:pt x="10339" y="18262"/>
                  <a:pt x="10366" y="18181"/>
                </a:cubicBezTo>
                <a:cubicBezTo>
                  <a:pt x="10393" y="18101"/>
                  <a:pt x="10421" y="18021"/>
                  <a:pt x="10448" y="17941"/>
                </a:cubicBezTo>
                <a:lnTo>
                  <a:pt x="10458" y="17911"/>
                </a:lnTo>
                <a:lnTo>
                  <a:pt x="10417" y="17863"/>
                </a:lnTo>
                <a:cubicBezTo>
                  <a:pt x="10553" y="17499"/>
                  <a:pt x="10692" y="17140"/>
                  <a:pt x="10838" y="16789"/>
                </a:cubicBezTo>
                <a:cubicBezTo>
                  <a:pt x="10839" y="16787"/>
                  <a:pt x="10840" y="16785"/>
                  <a:pt x="10841" y="16783"/>
                </a:cubicBezTo>
                <a:cubicBezTo>
                  <a:pt x="10866" y="16709"/>
                  <a:pt x="10890" y="16634"/>
                  <a:pt x="10913" y="16559"/>
                </a:cubicBezTo>
                <a:close/>
                <a:moveTo>
                  <a:pt x="8731" y="20909"/>
                </a:moveTo>
                <a:cubicBezTo>
                  <a:pt x="8738" y="20961"/>
                  <a:pt x="8742" y="21012"/>
                  <a:pt x="8743" y="21063"/>
                </a:cubicBezTo>
                <a:cubicBezTo>
                  <a:pt x="8744" y="21114"/>
                  <a:pt x="8743" y="21166"/>
                  <a:pt x="8739" y="21216"/>
                </a:cubicBezTo>
                <a:cubicBezTo>
                  <a:pt x="8732" y="21318"/>
                  <a:pt x="8717" y="21415"/>
                  <a:pt x="8702" y="21515"/>
                </a:cubicBezTo>
                <a:cubicBezTo>
                  <a:pt x="8697" y="21544"/>
                  <a:pt x="8693" y="21572"/>
                  <a:pt x="8689" y="21600"/>
                </a:cubicBezTo>
                <a:lnTo>
                  <a:pt x="8869" y="21600"/>
                </a:lnTo>
                <a:cubicBezTo>
                  <a:pt x="8869" y="21599"/>
                  <a:pt x="8869" y="21597"/>
                  <a:pt x="8869" y="21596"/>
                </a:cubicBezTo>
                <a:cubicBezTo>
                  <a:pt x="8868" y="21583"/>
                  <a:pt x="8866" y="21570"/>
                  <a:pt x="8865" y="21558"/>
                </a:cubicBezTo>
                <a:cubicBezTo>
                  <a:pt x="8863" y="21534"/>
                  <a:pt x="8861" y="21515"/>
                  <a:pt x="8858" y="21504"/>
                </a:cubicBezTo>
                <a:lnTo>
                  <a:pt x="8893" y="21489"/>
                </a:lnTo>
                <a:cubicBezTo>
                  <a:pt x="8880" y="21366"/>
                  <a:pt x="8851" y="21256"/>
                  <a:pt x="8819" y="21159"/>
                </a:cubicBezTo>
                <a:cubicBezTo>
                  <a:pt x="8811" y="21135"/>
                  <a:pt x="8802" y="21112"/>
                  <a:pt x="8794" y="21089"/>
                </a:cubicBezTo>
                <a:cubicBezTo>
                  <a:pt x="8786" y="21067"/>
                  <a:pt x="8779" y="21045"/>
                  <a:pt x="8771" y="21025"/>
                </a:cubicBezTo>
                <a:cubicBezTo>
                  <a:pt x="8756" y="20983"/>
                  <a:pt x="8742" y="20945"/>
                  <a:pt x="8731" y="20909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3200" cap="none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430" name="Shape"/>
          <p:cNvSpPr>
            <a:spLocks noGrp="1"/>
          </p:cNvSpPr>
          <p:nvPr>
            <p:ph type="body" idx="15"/>
          </p:nvPr>
        </p:nvSpPr>
        <p:spPr>
          <a:xfrm rot="10800000" flipH="1">
            <a:off x="635000" y="596900"/>
            <a:ext cx="23114000" cy="12484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65" extrusionOk="0">
                <a:moveTo>
                  <a:pt x="0" y="0"/>
                </a:moveTo>
                <a:lnTo>
                  <a:pt x="0" y="21505"/>
                </a:lnTo>
                <a:lnTo>
                  <a:pt x="4680" y="21505"/>
                </a:lnTo>
                <a:cubicBezTo>
                  <a:pt x="4690" y="21479"/>
                  <a:pt x="4701" y="21448"/>
                  <a:pt x="4705" y="21438"/>
                </a:cubicBezTo>
                <a:cubicBezTo>
                  <a:pt x="4710" y="21423"/>
                  <a:pt x="4710" y="21423"/>
                  <a:pt x="4710" y="21423"/>
                </a:cubicBezTo>
                <a:cubicBezTo>
                  <a:pt x="4732" y="21342"/>
                  <a:pt x="4743" y="21302"/>
                  <a:pt x="4748" y="21282"/>
                </a:cubicBezTo>
                <a:cubicBezTo>
                  <a:pt x="4753" y="21262"/>
                  <a:pt x="4753" y="21261"/>
                  <a:pt x="4753" y="21261"/>
                </a:cubicBezTo>
                <a:cubicBezTo>
                  <a:pt x="4766" y="21217"/>
                  <a:pt x="4772" y="21195"/>
                  <a:pt x="4776" y="21184"/>
                </a:cubicBezTo>
                <a:cubicBezTo>
                  <a:pt x="4779" y="21173"/>
                  <a:pt x="4779" y="21173"/>
                  <a:pt x="4779" y="21173"/>
                </a:cubicBezTo>
                <a:cubicBezTo>
                  <a:pt x="4796" y="21122"/>
                  <a:pt x="4805" y="21096"/>
                  <a:pt x="4809" y="21083"/>
                </a:cubicBezTo>
                <a:cubicBezTo>
                  <a:pt x="4813" y="21071"/>
                  <a:pt x="4813" y="21070"/>
                  <a:pt x="4813" y="21070"/>
                </a:cubicBezTo>
                <a:cubicBezTo>
                  <a:pt x="4822" y="21026"/>
                  <a:pt x="4826" y="21004"/>
                  <a:pt x="4828" y="20993"/>
                </a:cubicBezTo>
                <a:cubicBezTo>
                  <a:pt x="4830" y="20982"/>
                  <a:pt x="4830" y="20983"/>
                  <a:pt x="4830" y="20983"/>
                </a:cubicBezTo>
                <a:cubicBezTo>
                  <a:pt x="4830" y="20880"/>
                  <a:pt x="4830" y="20880"/>
                  <a:pt x="4830" y="20880"/>
                </a:cubicBezTo>
                <a:cubicBezTo>
                  <a:pt x="4830" y="20806"/>
                  <a:pt x="4830" y="20806"/>
                  <a:pt x="4830" y="20806"/>
                </a:cubicBezTo>
                <a:cubicBezTo>
                  <a:pt x="4830" y="20747"/>
                  <a:pt x="4830" y="20747"/>
                  <a:pt x="4830" y="20747"/>
                </a:cubicBezTo>
                <a:cubicBezTo>
                  <a:pt x="4830" y="20717"/>
                  <a:pt x="4830" y="20718"/>
                  <a:pt x="4830" y="20718"/>
                </a:cubicBezTo>
                <a:cubicBezTo>
                  <a:pt x="4830" y="20688"/>
                  <a:pt x="4830" y="20688"/>
                  <a:pt x="4830" y="20688"/>
                </a:cubicBezTo>
                <a:cubicBezTo>
                  <a:pt x="4826" y="20666"/>
                  <a:pt x="4823" y="20655"/>
                  <a:pt x="4822" y="20650"/>
                </a:cubicBezTo>
                <a:cubicBezTo>
                  <a:pt x="4821" y="20644"/>
                  <a:pt x="4821" y="20645"/>
                  <a:pt x="4821" y="20645"/>
                </a:cubicBezTo>
                <a:cubicBezTo>
                  <a:pt x="4830" y="20630"/>
                  <a:pt x="4834" y="20623"/>
                  <a:pt x="4836" y="20619"/>
                </a:cubicBezTo>
                <a:cubicBezTo>
                  <a:pt x="4839" y="20616"/>
                  <a:pt x="4839" y="20615"/>
                  <a:pt x="4839" y="20615"/>
                </a:cubicBezTo>
                <a:cubicBezTo>
                  <a:pt x="4839" y="20601"/>
                  <a:pt x="4839" y="20593"/>
                  <a:pt x="4839" y="20589"/>
                </a:cubicBezTo>
                <a:cubicBezTo>
                  <a:pt x="4839" y="20586"/>
                  <a:pt x="4839" y="20586"/>
                  <a:pt x="4839" y="20586"/>
                </a:cubicBezTo>
                <a:cubicBezTo>
                  <a:pt x="4839" y="20571"/>
                  <a:pt x="4839" y="20564"/>
                  <a:pt x="4839" y="20560"/>
                </a:cubicBezTo>
                <a:cubicBezTo>
                  <a:pt x="4839" y="20556"/>
                  <a:pt x="4839" y="20556"/>
                  <a:pt x="4839" y="20556"/>
                </a:cubicBezTo>
                <a:cubicBezTo>
                  <a:pt x="4839" y="20542"/>
                  <a:pt x="4839" y="20535"/>
                  <a:pt x="4839" y="20531"/>
                </a:cubicBezTo>
                <a:cubicBezTo>
                  <a:pt x="4839" y="20527"/>
                  <a:pt x="4839" y="20527"/>
                  <a:pt x="4839" y="20527"/>
                </a:cubicBezTo>
                <a:cubicBezTo>
                  <a:pt x="4843" y="20512"/>
                  <a:pt x="4845" y="20505"/>
                  <a:pt x="4846" y="20502"/>
                </a:cubicBezTo>
                <a:cubicBezTo>
                  <a:pt x="4847" y="20498"/>
                  <a:pt x="4847" y="20498"/>
                  <a:pt x="4847" y="20498"/>
                </a:cubicBezTo>
                <a:cubicBezTo>
                  <a:pt x="4843" y="20476"/>
                  <a:pt x="4841" y="20465"/>
                  <a:pt x="4840" y="20459"/>
                </a:cubicBezTo>
                <a:cubicBezTo>
                  <a:pt x="4839" y="20454"/>
                  <a:pt x="4839" y="20454"/>
                  <a:pt x="4839" y="20454"/>
                </a:cubicBezTo>
                <a:cubicBezTo>
                  <a:pt x="4843" y="20440"/>
                  <a:pt x="4845" y="20432"/>
                  <a:pt x="4846" y="20428"/>
                </a:cubicBezTo>
                <a:cubicBezTo>
                  <a:pt x="4847" y="20424"/>
                  <a:pt x="4847" y="20424"/>
                  <a:pt x="4847" y="20424"/>
                </a:cubicBezTo>
                <a:cubicBezTo>
                  <a:pt x="4843" y="20417"/>
                  <a:pt x="4841" y="20413"/>
                  <a:pt x="4840" y="20411"/>
                </a:cubicBezTo>
                <a:cubicBezTo>
                  <a:pt x="4839" y="20409"/>
                  <a:pt x="4839" y="20409"/>
                  <a:pt x="4839" y="20409"/>
                </a:cubicBezTo>
                <a:cubicBezTo>
                  <a:pt x="4843" y="20387"/>
                  <a:pt x="4845" y="20376"/>
                  <a:pt x="4846" y="20371"/>
                </a:cubicBezTo>
                <a:cubicBezTo>
                  <a:pt x="4847" y="20366"/>
                  <a:pt x="4847" y="20366"/>
                  <a:pt x="4847" y="20366"/>
                </a:cubicBezTo>
                <a:cubicBezTo>
                  <a:pt x="4847" y="20351"/>
                  <a:pt x="4847" y="20344"/>
                  <a:pt x="4847" y="20340"/>
                </a:cubicBezTo>
                <a:cubicBezTo>
                  <a:pt x="4847" y="20337"/>
                  <a:pt x="4847" y="20337"/>
                  <a:pt x="4847" y="20337"/>
                </a:cubicBezTo>
                <a:lnTo>
                  <a:pt x="4856" y="20307"/>
                </a:lnTo>
                <a:lnTo>
                  <a:pt x="4891" y="20262"/>
                </a:lnTo>
                <a:lnTo>
                  <a:pt x="4898" y="20248"/>
                </a:lnTo>
                <a:cubicBezTo>
                  <a:pt x="4903" y="20248"/>
                  <a:pt x="4907" y="20248"/>
                  <a:pt x="4911" y="20248"/>
                </a:cubicBezTo>
                <a:cubicBezTo>
                  <a:pt x="4916" y="20248"/>
                  <a:pt x="4920" y="20248"/>
                  <a:pt x="4924" y="20248"/>
                </a:cubicBezTo>
                <a:lnTo>
                  <a:pt x="4933" y="20233"/>
                </a:lnTo>
                <a:cubicBezTo>
                  <a:pt x="4937" y="20225"/>
                  <a:pt x="4939" y="20222"/>
                  <a:pt x="4941" y="20220"/>
                </a:cubicBezTo>
                <a:cubicBezTo>
                  <a:pt x="4942" y="20219"/>
                  <a:pt x="4942" y="20219"/>
                  <a:pt x="4942" y="20219"/>
                </a:cubicBezTo>
                <a:cubicBezTo>
                  <a:pt x="4950" y="20212"/>
                  <a:pt x="4955" y="20207"/>
                  <a:pt x="4957" y="20205"/>
                </a:cubicBezTo>
                <a:cubicBezTo>
                  <a:pt x="4959" y="20203"/>
                  <a:pt x="4959" y="20204"/>
                  <a:pt x="4959" y="20204"/>
                </a:cubicBezTo>
                <a:cubicBezTo>
                  <a:pt x="4967" y="20204"/>
                  <a:pt x="4972" y="20204"/>
                  <a:pt x="4974" y="20204"/>
                </a:cubicBezTo>
                <a:cubicBezTo>
                  <a:pt x="4976" y="20204"/>
                  <a:pt x="4976" y="20204"/>
                  <a:pt x="4976" y="20204"/>
                </a:cubicBezTo>
                <a:lnTo>
                  <a:pt x="4984" y="20204"/>
                </a:lnTo>
                <a:lnTo>
                  <a:pt x="5019" y="20189"/>
                </a:lnTo>
                <a:cubicBezTo>
                  <a:pt x="5019" y="20189"/>
                  <a:pt x="5021" y="20193"/>
                  <a:pt x="5024" y="20197"/>
                </a:cubicBezTo>
                <a:cubicBezTo>
                  <a:pt x="5027" y="20200"/>
                  <a:pt x="5032" y="20204"/>
                  <a:pt x="5036" y="20204"/>
                </a:cubicBezTo>
                <a:lnTo>
                  <a:pt x="5053" y="20204"/>
                </a:lnTo>
                <a:cubicBezTo>
                  <a:pt x="5058" y="20204"/>
                  <a:pt x="5064" y="20200"/>
                  <a:pt x="5069" y="20197"/>
                </a:cubicBezTo>
                <a:cubicBezTo>
                  <a:pt x="5074" y="20193"/>
                  <a:pt x="5079" y="20189"/>
                  <a:pt x="5079" y="20189"/>
                </a:cubicBezTo>
                <a:cubicBezTo>
                  <a:pt x="5096" y="20182"/>
                  <a:pt x="5104" y="20178"/>
                  <a:pt x="5109" y="20176"/>
                </a:cubicBezTo>
                <a:cubicBezTo>
                  <a:pt x="5113" y="20174"/>
                  <a:pt x="5113" y="20174"/>
                  <a:pt x="5113" y="20174"/>
                </a:cubicBezTo>
                <a:cubicBezTo>
                  <a:pt x="5117" y="20188"/>
                  <a:pt x="5119" y="20195"/>
                  <a:pt x="5120" y="20198"/>
                </a:cubicBezTo>
                <a:cubicBezTo>
                  <a:pt x="5121" y="20201"/>
                  <a:pt x="5121" y="20201"/>
                  <a:pt x="5121" y="20201"/>
                </a:cubicBezTo>
                <a:cubicBezTo>
                  <a:pt x="5121" y="20201"/>
                  <a:pt x="5121" y="20200"/>
                  <a:pt x="5121" y="20200"/>
                </a:cubicBezTo>
                <a:cubicBezTo>
                  <a:pt x="5121" y="20199"/>
                  <a:pt x="5121" y="20199"/>
                  <a:pt x="5121" y="20199"/>
                </a:cubicBezTo>
                <a:cubicBezTo>
                  <a:pt x="5117" y="20184"/>
                  <a:pt x="5115" y="20177"/>
                  <a:pt x="5113" y="20173"/>
                </a:cubicBezTo>
                <a:cubicBezTo>
                  <a:pt x="5112" y="20169"/>
                  <a:pt x="5112" y="20169"/>
                  <a:pt x="5112" y="20169"/>
                </a:cubicBezTo>
                <a:cubicBezTo>
                  <a:pt x="5095" y="20177"/>
                  <a:pt x="5087" y="20180"/>
                  <a:pt x="5082" y="20182"/>
                </a:cubicBezTo>
                <a:cubicBezTo>
                  <a:pt x="5078" y="20183"/>
                  <a:pt x="5078" y="20184"/>
                  <a:pt x="5078" y="20184"/>
                </a:cubicBezTo>
                <a:cubicBezTo>
                  <a:pt x="5078" y="20184"/>
                  <a:pt x="5074" y="20187"/>
                  <a:pt x="5068" y="20191"/>
                </a:cubicBezTo>
                <a:cubicBezTo>
                  <a:pt x="5063" y="20195"/>
                  <a:pt x="5057" y="20199"/>
                  <a:pt x="5053" y="20199"/>
                </a:cubicBezTo>
                <a:lnTo>
                  <a:pt x="5035" y="20199"/>
                </a:lnTo>
                <a:cubicBezTo>
                  <a:pt x="5031" y="20199"/>
                  <a:pt x="5027" y="20195"/>
                  <a:pt x="5024" y="20191"/>
                </a:cubicBezTo>
                <a:cubicBezTo>
                  <a:pt x="5020" y="20187"/>
                  <a:pt x="5018" y="20184"/>
                  <a:pt x="5018" y="20184"/>
                </a:cubicBezTo>
                <a:lnTo>
                  <a:pt x="4983" y="20199"/>
                </a:lnTo>
                <a:lnTo>
                  <a:pt x="4976" y="20199"/>
                </a:lnTo>
                <a:cubicBezTo>
                  <a:pt x="4967" y="20199"/>
                  <a:pt x="4963" y="20199"/>
                  <a:pt x="4961" y="20199"/>
                </a:cubicBezTo>
                <a:cubicBezTo>
                  <a:pt x="4958" y="20199"/>
                  <a:pt x="4958" y="20199"/>
                  <a:pt x="4958" y="20199"/>
                </a:cubicBezTo>
                <a:cubicBezTo>
                  <a:pt x="4950" y="20206"/>
                  <a:pt x="4945" y="20210"/>
                  <a:pt x="4943" y="20212"/>
                </a:cubicBezTo>
                <a:cubicBezTo>
                  <a:pt x="4941" y="20213"/>
                  <a:pt x="4941" y="20213"/>
                  <a:pt x="4941" y="20213"/>
                </a:cubicBezTo>
                <a:cubicBezTo>
                  <a:pt x="4937" y="20220"/>
                  <a:pt x="4935" y="20224"/>
                  <a:pt x="4933" y="20226"/>
                </a:cubicBezTo>
                <a:cubicBezTo>
                  <a:pt x="4932" y="20228"/>
                  <a:pt x="4932" y="20228"/>
                  <a:pt x="4932" y="20228"/>
                </a:cubicBezTo>
                <a:lnTo>
                  <a:pt x="4924" y="20242"/>
                </a:lnTo>
                <a:cubicBezTo>
                  <a:pt x="4919" y="20242"/>
                  <a:pt x="4915" y="20242"/>
                  <a:pt x="4911" y="20242"/>
                </a:cubicBezTo>
                <a:cubicBezTo>
                  <a:pt x="4906" y="20242"/>
                  <a:pt x="4902" y="20242"/>
                  <a:pt x="4898" y="20242"/>
                </a:cubicBezTo>
                <a:lnTo>
                  <a:pt x="4890" y="20258"/>
                </a:lnTo>
                <a:cubicBezTo>
                  <a:pt x="4890" y="20258"/>
                  <a:pt x="4885" y="20261"/>
                  <a:pt x="4880" y="20267"/>
                </a:cubicBezTo>
                <a:cubicBezTo>
                  <a:pt x="4875" y="20273"/>
                  <a:pt x="4868" y="20280"/>
                  <a:pt x="4864" y="20287"/>
                </a:cubicBezTo>
                <a:cubicBezTo>
                  <a:pt x="4860" y="20250"/>
                  <a:pt x="4858" y="20232"/>
                  <a:pt x="4856" y="20222"/>
                </a:cubicBezTo>
                <a:cubicBezTo>
                  <a:pt x="4855" y="20213"/>
                  <a:pt x="4855" y="20213"/>
                  <a:pt x="4855" y="20213"/>
                </a:cubicBezTo>
                <a:cubicBezTo>
                  <a:pt x="4868" y="20147"/>
                  <a:pt x="4875" y="20114"/>
                  <a:pt x="4878" y="20097"/>
                </a:cubicBezTo>
                <a:cubicBezTo>
                  <a:pt x="4881" y="20081"/>
                  <a:pt x="4881" y="20081"/>
                  <a:pt x="4881" y="20081"/>
                </a:cubicBezTo>
                <a:cubicBezTo>
                  <a:pt x="4903" y="20052"/>
                  <a:pt x="4913" y="20037"/>
                  <a:pt x="4918" y="20030"/>
                </a:cubicBezTo>
                <a:cubicBezTo>
                  <a:pt x="4924" y="20023"/>
                  <a:pt x="4924" y="20022"/>
                  <a:pt x="4924" y="20022"/>
                </a:cubicBezTo>
                <a:cubicBezTo>
                  <a:pt x="4932" y="19964"/>
                  <a:pt x="4937" y="19934"/>
                  <a:pt x="4939" y="19919"/>
                </a:cubicBezTo>
                <a:cubicBezTo>
                  <a:pt x="4941" y="19904"/>
                  <a:pt x="4941" y="19904"/>
                  <a:pt x="4941" y="19904"/>
                </a:cubicBezTo>
                <a:cubicBezTo>
                  <a:pt x="4928" y="19882"/>
                  <a:pt x="4922" y="19870"/>
                  <a:pt x="4918" y="19865"/>
                </a:cubicBezTo>
                <a:cubicBezTo>
                  <a:pt x="4915" y="19860"/>
                  <a:pt x="4915" y="19860"/>
                  <a:pt x="4915" y="19860"/>
                </a:cubicBezTo>
                <a:cubicBezTo>
                  <a:pt x="4915" y="19816"/>
                  <a:pt x="4992" y="19727"/>
                  <a:pt x="4983" y="19683"/>
                </a:cubicBezTo>
                <a:cubicBezTo>
                  <a:pt x="4975" y="19639"/>
                  <a:pt x="4881" y="19771"/>
                  <a:pt x="4873" y="19727"/>
                </a:cubicBezTo>
                <a:cubicBezTo>
                  <a:pt x="4868" y="19683"/>
                  <a:pt x="4873" y="19664"/>
                  <a:pt x="4883" y="19648"/>
                </a:cubicBezTo>
                <a:cubicBezTo>
                  <a:pt x="4894" y="19631"/>
                  <a:pt x="4911" y="19617"/>
                  <a:pt x="4932" y="19580"/>
                </a:cubicBezTo>
                <a:cubicBezTo>
                  <a:pt x="4907" y="19565"/>
                  <a:pt x="4894" y="19558"/>
                  <a:pt x="4887" y="19555"/>
                </a:cubicBezTo>
                <a:cubicBezTo>
                  <a:pt x="4881" y="19551"/>
                  <a:pt x="4881" y="19551"/>
                  <a:pt x="4881" y="19551"/>
                </a:cubicBezTo>
                <a:cubicBezTo>
                  <a:pt x="4881" y="19507"/>
                  <a:pt x="4881" y="19485"/>
                  <a:pt x="4881" y="19474"/>
                </a:cubicBezTo>
                <a:cubicBezTo>
                  <a:pt x="4881" y="19463"/>
                  <a:pt x="4881" y="19462"/>
                  <a:pt x="4881" y="19462"/>
                </a:cubicBezTo>
                <a:cubicBezTo>
                  <a:pt x="4864" y="19448"/>
                  <a:pt x="4856" y="19441"/>
                  <a:pt x="4851" y="19437"/>
                </a:cubicBezTo>
                <a:cubicBezTo>
                  <a:pt x="4847" y="19433"/>
                  <a:pt x="4847" y="19433"/>
                  <a:pt x="4847" y="19433"/>
                </a:cubicBezTo>
                <a:cubicBezTo>
                  <a:pt x="4847" y="19433"/>
                  <a:pt x="4855" y="19389"/>
                  <a:pt x="4855" y="19345"/>
                </a:cubicBezTo>
                <a:cubicBezTo>
                  <a:pt x="4855" y="19301"/>
                  <a:pt x="4881" y="19286"/>
                  <a:pt x="4881" y="19286"/>
                </a:cubicBezTo>
                <a:cubicBezTo>
                  <a:pt x="4894" y="19278"/>
                  <a:pt x="4905" y="19268"/>
                  <a:pt x="4916" y="19255"/>
                </a:cubicBezTo>
                <a:cubicBezTo>
                  <a:pt x="4926" y="19242"/>
                  <a:pt x="4937" y="19228"/>
                  <a:pt x="4950" y="19213"/>
                </a:cubicBezTo>
                <a:cubicBezTo>
                  <a:pt x="4963" y="19183"/>
                  <a:pt x="4975" y="19176"/>
                  <a:pt x="4987" y="19174"/>
                </a:cubicBezTo>
                <a:cubicBezTo>
                  <a:pt x="4999" y="19172"/>
                  <a:pt x="5010" y="19175"/>
                  <a:pt x="5018" y="19168"/>
                </a:cubicBezTo>
                <a:cubicBezTo>
                  <a:pt x="5031" y="19153"/>
                  <a:pt x="5037" y="19153"/>
                  <a:pt x="5051" y="19161"/>
                </a:cubicBezTo>
                <a:cubicBezTo>
                  <a:pt x="5065" y="19168"/>
                  <a:pt x="5087" y="19183"/>
                  <a:pt x="5130" y="19198"/>
                </a:cubicBezTo>
                <a:cubicBezTo>
                  <a:pt x="5138" y="19191"/>
                  <a:pt x="5151" y="19187"/>
                  <a:pt x="5163" y="19181"/>
                </a:cubicBezTo>
                <a:cubicBezTo>
                  <a:pt x="5175" y="19176"/>
                  <a:pt x="5185" y="19169"/>
                  <a:pt x="5189" y="19154"/>
                </a:cubicBezTo>
                <a:cubicBezTo>
                  <a:pt x="5198" y="19140"/>
                  <a:pt x="5209" y="19136"/>
                  <a:pt x="5218" y="19128"/>
                </a:cubicBezTo>
                <a:cubicBezTo>
                  <a:pt x="5226" y="19121"/>
                  <a:pt x="5233" y="19109"/>
                  <a:pt x="5233" y="19080"/>
                </a:cubicBezTo>
                <a:cubicBezTo>
                  <a:pt x="5237" y="19036"/>
                  <a:pt x="5263" y="19029"/>
                  <a:pt x="5287" y="19029"/>
                </a:cubicBezTo>
                <a:cubicBezTo>
                  <a:pt x="5312" y="19029"/>
                  <a:pt x="5335" y="19036"/>
                  <a:pt x="5335" y="19021"/>
                </a:cubicBezTo>
                <a:cubicBezTo>
                  <a:pt x="5344" y="19021"/>
                  <a:pt x="5353" y="19002"/>
                  <a:pt x="5364" y="18984"/>
                </a:cubicBezTo>
                <a:cubicBezTo>
                  <a:pt x="5376" y="18965"/>
                  <a:pt x="5392" y="18947"/>
                  <a:pt x="5413" y="18947"/>
                </a:cubicBezTo>
                <a:cubicBezTo>
                  <a:pt x="5430" y="18955"/>
                  <a:pt x="5441" y="18962"/>
                  <a:pt x="5450" y="18970"/>
                </a:cubicBezTo>
                <a:cubicBezTo>
                  <a:pt x="5460" y="18977"/>
                  <a:pt x="5468" y="18985"/>
                  <a:pt x="5481" y="18992"/>
                </a:cubicBezTo>
                <a:cubicBezTo>
                  <a:pt x="5528" y="19043"/>
                  <a:pt x="5541" y="19084"/>
                  <a:pt x="5556" y="19119"/>
                </a:cubicBezTo>
                <a:cubicBezTo>
                  <a:pt x="5571" y="19154"/>
                  <a:pt x="5589" y="19183"/>
                  <a:pt x="5644" y="19213"/>
                </a:cubicBezTo>
                <a:cubicBezTo>
                  <a:pt x="5692" y="19235"/>
                  <a:pt x="5743" y="19257"/>
                  <a:pt x="5794" y="19277"/>
                </a:cubicBezTo>
                <a:cubicBezTo>
                  <a:pt x="5846" y="19297"/>
                  <a:pt x="5897" y="19316"/>
                  <a:pt x="5945" y="19330"/>
                </a:cubicBezTo>
                <a:cubicBezTo>
                  <a:pt x="5987" y="19338"/>
                  <a:pt x="6030" y="19356"/>
                  <a:pt x="6073" y="19380"/>
                </a:cubicBezTo>
                <a:cubicBezTo>
                  <a:pt x="6116" y="19403"/>
                  <a:pt x="6159" y="19433"/>
                  <a:pt x="6202" y="19462"/>
                </a:cubicBezTo>
                <a:cubicBezTo>
                  <a:pt x="6202" y="19462"/>
                  <a:pt x="6281" y="19525"/>
                  <a:pt x="6362" y="19589"/>
                </a:cubicBezTo>
                <a:cubicBezTo>
                  <a:pt x="6442" y="19654"/>
                  <a:pt x="6523" y="19720"/>
                  <a:pt x="6527" y="19727"/>
                </a:cubicBezTo>
                <a:cubicBezTo>
                  <a:pt x="6536" y="19727"/>
                  <a:pt x="6716" y="19668"/>
                  <a:pt x="6725" y="19668"/>
                </a:cubicBezTo>
                <a:cubicBezTo>
                  <a:pt x="6734" y="19668"/>
                  <a:pt x="6793" y="19683"/>
                  <a:pt x="6836" y="19727"/>
                </a:cubicBezTo>
                <a:cubicBezTo>
                  <a:pt x="6849" y="19749"/>
                  <a:pt x="6877" y="19786"/>
                  <a:pt x="6902" y="19817"/>
                </a:cubicBezTo>
                <a:cubicBezTo>
                  <a:pt x="6926" y="19848"/>
                  <a:pt x="6948" y="19874"/>
                  <a:pt x="6948" y="19874"/>
                </a:cubicBezTo>
                <a:cubicBezTo>
                  <a:pt x="6956" y="19882"/>
                  <a:pt x="6986" y="19878"/>
                  <a:pt x="7014" y="19872"/>
                </a:cubicBezTo>
                <a:cubicBezTo>
                  <a:pt x="7042" y="19867"/>
                  <a:pt x="7068" y="19860"/>
                  <a:pt x="7068" y="19860"/>
                </a:cubicBezTo>
                <a:cubicBezTo>
                  <a:pt x="7102" y="19860"/>
                  <a:pt x="7134" y="19893"/>
                  <a:pt x="7162" y="19928"/>
                </a:cubicBezTo>
                <a:cubicBezTo>
                  <a:pt x="7190" y="19963"/>
                  <a:pt x="7213" y="20000"/>
                  <a:pt x="7231" y="20007"/>
                </a:cubicBezTo>
                <a:cubicBezTo>
                  <a:pt x="7252" y="20014"/>
                  <a:pt x="7289" y="19996"/>
                  <a:pt x="7325" y="19985"/>
                </a:cubicBezTo>
                <a:cubicBezTo>
                  <a:pt x="7362" y="19974"/>
                  <a:pt x="7398" y="19970"/>
                  <a:pt x="7419" y="20007"/>
                </a:cubicBezTo>
                <a:cubicBezTo>
                  <a:pt x="7419" y="20007"/>
                  <a:pt x="7425" y="20008"/>
                  <a:pt x="7433" y="20011"/>
                </a:cubicBezTo>
                <a:cubicBezTo>
                  <a:pt x="7442" y="20013"/>
                  <a:pt x="7453" y="20018"/>
                  <a:pt x="7465" y="20025"/>
                </a:cubicBezTo>
                <a:cubicBezTo>
                  <a:pt x="7465" y="20025"/>
                  <a:pt x="7465" y="20025"/>
                  <a:pt x="7468" y="20021"/>
                </a:cubicBezTo>
                <a:cubicBezTo>
                  <a:pt x="7471" y="20018"/>
                  <a:pt x="7478" y="20011"/>
                  <a:pt x="7490" y="19996"/>
                </a:cubicBezTo>
                <a:cubicBezTo>
                  <a:pt x="7490" y="19996"/>
                  <a:pt x="7490" y="19997"/>
                  <a:pt x="7496" y="19988"/>
                </a:cubicBezTo>
                <a:cubicBezTo>
                  <a:pt x="7503" y="19979"/>
                  <a:pt x="7515" y="19960"/>
                  <a:pt x="7541" y="19924"/>
                </a:cubicBezTo>
                <a:cubicBezTo>
                  <a:pt x="7541" y="19924"/>
                  <a:pt x="7541" y="19923"/>
                  <a:pt x="7550" y="19892"/>
                </a:cubicBezTo>
                <a:cubicBezTo>
                  <a:pt x="7559" y="19860"/>
                  <a:pt x="7576" y="19798"/>
                  <a:pt x="7610" y="19673"/>
                </a:cubicBezTo>
                <a:cubicBezTo>
                  <a:pt x="7610" y="19673"/>
                  <a:pt x="7610" y="19673"/>
                  <a:pt x="7611" y="19656"/>
                </a:cubicBezTo>
                <a:cubicBezTo>
                  <a:pt x="7612" y="19639"/>
                  <a:pt x="7614" y="19606"/>
                  <a:pt x="7618" y="19540"/>
                </a:cubicBezTo>
                <a:cubicBezTo>
                  <a:pt x="7618" y="19540"/>
                  <a:pt x="7625" y="19510"/>
                  <a:pt x="7632" y="19477"/>
                </a:cubicBezTo>
                <a:cubicBezTo>
                  <a:pt x="7640" y="19444"/>
                  <a:pt x="7649" y="19407"/>
                  <a:pt x="7653" y="19393"/>
                </a:cubicBezTo>
                <a:cubicBezTo>
                  <a:pt x="7653" y="19378"/>
                  <a:pt x="7655" y="19356"/>
                  <a:pt x="7657" y="19338"/>
                </a:cubicBezTo>
                <a:cubicBezTo>
                  <a:pt x="7659" y="19320"/>
                  <a:pt x="7662" y="19305"/>
                  <a:pt x="7662" y="19305"/>
                </a:cubicBezTo>
                <a:cubicBezTo>
                  <a:pt x="7662" y="19305"/>
                  <a:pt x="7664" y="19287"/>
                  <a:pt x="7667" y="19263"/>
                </a:cubicBezTo>
                <a:cubicBezTo>
                  <a:pt x="7670" y="19239"/>
                  <a:pt x="7675" y="19209"/>
                  <a:pt x="7679" y="19187"/>
                </a:cubicBezTo>
                <a:cubicBezTo>
                  <a:pt x="7679" y="19165"/>
                  <a:pt x="7679" y="19151"/>
                  <a:pt x="7679" y="19141"/>
                </a:cubicBezTo>
                <a:cubicBezTo>
                  <a:pt x="7679" y="19132"/>
                  <a:pt x="7679" y="19128"/>
                  <a:pt x="7679" y="19128"/>
                </a:cubicBezTo>
                <a:cubicBezTo>
                  <a:pt x="7679" y="19128"/>
                  <a:pt x="7687" y="19091"/>
                  <a:pt x="7696" y="19052"/>
                </a:cubicBezTo>
                <a:cubicBezTo>
                  <a:pt x="7704" y="19014"/>
                  <a:pt x="7713" y="18973"/>
                  <a:pt x="7713" y="18966"/>
                </a:cubicBezTo>
                <a:cubicBezTo>
                  <a:pt x="7717" y="18958"/>
                  <a:pt x="7719" y="18903"/>
                  <a:pt x="7720" y="18849"/>
                </a:cubicBezTo>
                <a:cubicBezTo>
                  <a:pt x="7721" y="18796"/>
                  <a:pt x="7721" y="18745"/>
                  <a:pt x="7721" y="18745"/>
                </a:cubicBezTo>
                <a:cubicBezTo>
                  <a:pt x="7721" y="18745"/>
                  <a:pt x="7721" y="18745"/>
                  <a:pt x="7723" y="18723"/>
                </a:cubicBezTo>
                <a:cubicBezTo>
                  <a:pt x="7726" y="18701"/>
                  <a:pt x="7730" y="18657"/>
                  <a:pt x="7739" y="18568"/>
                </a:cubicBezTo>
                <a:cubicBezTo>
                  <a:pt x="7739" y="18568"/>
                  <a:pt x="7745" y="18547"/>
                  <a:pt x="7752" y="18523"/>
                </a:cubicBezTo>
                <a:cubicBezTo>
                  <a:pt x="7758" y="18499"/>
                  <a:pt x="7765" y="18474"/>
                  <a:pt x="7765" y="18466"/>
                </a:cubicBezTo>
                <a:lnTo>
                  <a:pt x="7781" y="18407"/>
                </a:lnTo>
                <a:cubicBezTo>
                  <a:pt x="7781" y="18407"/>
                  <a:pt x="7781" y="18407"/>
                  <a:pt x="7783" y="18405"/>
                </a:cubicBezTo>
                <a:cubicBezTo>
                  <a:pt x="7785" y="18403"/>
                  <a:pt x="7790" y="18399"/>
                  <a:pt x="7798" y="18392"/>
                </a:cubicBezTo>
                <a:cubicBezTo>
                  <a:pt x="7798" y="18392"/>
                  <a:pt x="7798" y="18392"/>
                  <a:pt x="7800" y="18394"/>
                </a:cubicBezTo>
                <a:cubicBezTo>
                  <a:pt x="7803" y="18396"/>
                  <a:pt x="7807" y="18400"/>
                  <a:pt x="7816" y="18407"/>
                </a:cubicBezTo>
                <a:cubicBezTo>
                  <a:pt x="7816" y="18407"/>
                  <a:pt x="7820" y="18418"/>
                  <a:pt x="7825" y="18433"/>
                </a:cubicBezTo>
                <a:cubicBezTo>
                  <a:pt x="7831" y="18447"/>
                  <a:pt x="7837" y="18465"/>
                  <a:pt x="7842" y="18480"/>
                </a:cubicBezTo>
                <a:cubicBezTo>
                  <a:pt x="7846" y="18487"/>
                  <a:pt x="7850" y="18491"/>
                  <a:pt x="7853" y="18493"/>
                </a:cubicBezTo>
                <a:cubicBezTo>
                  <a:pt x="7856" y="18495"/>
                  <a:pt x="7858" y="18495"/>
                  <a:pt x="7858" y="18495"/>
                </a:cubicBezTo>
                <a:cubicBezTo>
                  <a:pt x="7858" y="18495"/>
                  <a:pt x="7863" y="18495"/>
                  <a:pt x="7868" y="18495"/>
                </a:cubicBezTo>
                <a:cubicBezTo>
                  <a:pt x="7873" y="18495"/>
                  <a:pt x="7880" y="18495"/>
                  <a:pt x="7884" y="18495"/>
                </a:cubicBezTo>
                <a:lnTo>
                  <a:pt x="7884" y="18466"/>
                </a:lnTo>
                <a:cubicBezTo>
                  <a:pt x="7884" y="18466"/>
                  <a:pt x="7884" y="18466"/>
                  <a:pt x="7881" y="18459"/>
                </a:cubicBezTo>
                <a:cubicBezTo>
                  <a:pt x="7877" y="18451"/>
                  <a:pt x="7871" y="18437"/>
                  <a:pt x="7858" y="18407"/>
                </a:cubicBezTo>
                <a:cubicBezTo>
                  <a:pt x="7858" y="18407"/>
                  <a:pt x="7824" y="18333"/>
                  <a:pt x="7816" y="18319"/>
                </a:cubicBezTo>
                <a:cubicBezTo>
                  <a:pt x="7807" y="18304"/>
                  <a:pt x="7798" y="18288"/>
                  <a:pt x="7772" y="18259"/>
                </a:cubicBezTo>
                <a:cubicBezTo>
                  <a:pt x="7747" y="18230"/>
                  <a:pt x="7765" y="18230"/>
                  <a:pt x="7765" y="18230"/>
                </a:cubicBezTo>
                <a:cubicBezTo>
                  <a:pt x="7765" y="18230"/>
                  <a:pt x="7772" y="18186"/>
                  <a:pt x="7772" y="18141"/>
                </a:cubicBezTo>
                <a:cubicBezTo>
                  <a:pt x="7772" y="18112"/>
                  <a:pt x="7756" y="18112"/>
                  <a:pt x="7756" y="18112"/>
                </a:cubicBezTo>
                <a:cubicBezTo>
                  <a:pt x="7756" y="18112"/>
                  <a:pt x="7756" y="18108"/>
                  <a:pt x="7755" y="18103"/>
                </a:cubicBezTo>
                <a:cubicBezTo>
                  <a:pt x="7754" y="18097"/>
                  <a:pt x="7751" y="18090"/>
                  <a:pt x="7747" y="18082"/>
                </a:cubicBezTo>
                <a:cubicBezTo>
                  <a:pt x="7747" y="18075"/>
                  <a:pt x="7745" y="18068"/>
                  <a:pt x="7741" y="18060"/>
                </a:cubicBezTo>
                <a:cubicBezTo>
                  <a:pt x="7736" y="18053"/>
                  <a:pt x="7730" y="18046"/>
                  <a:pt x="7721" y="18039"/>
                </a:cubicBezTo>
                <a:cubicBezTo>
                  <a:pt x="7717" y="18031"/>
                  <a:pt x="7717" y="18020"/>
                  <a:pt x="7718" y="18011"/>
                </a:cubicBezTo>
                <a:cubicBezTo>
                  <a:pt x="7719" y="18001"/>
                  <a:pt x="7721" y="17994"/>
                  <a:pt x="7721" y="17994"/>
                </a:cubicBezTo>
                <a:cubicBezTo>
                  <a:pt x="7721" y="17994"/>
                  <a:pt x="7726" y="17991"/>
                  <a:pt x="7732" y="17987"/>
                </a:cubicBezTo>
                <a:cubicBezTo>
                  <a:pt x="7739" y="17984"/>
                  <a:pt x="7747" y="17980"/>
                  <a:pt x="7756" y="17980"/>
                </a:cubicBezTo>
                <a:cubicBezTo>
                  <a:pt x="7764" y="17988"/>
                  <a:pt x="7767" y="17999"/>
                  <a:pt x="7767" y="18008"/>
                </a:cubicBezTo>
                <a:cubicBezTo>
                  <a:pt x="7767" y="18017"/>
                  <a:pt x="7765" y="18024"/>
                  <a:pt x="7765" y="18024"/>
                </a:cubicBezTo>
                <a:cubicBezTo>
                  <a:pt x="7765" y="18024"/>
                  <a:pt x="7764" y="18024"/>
                  <a:pt x="7767" y="18037"/>
                </a:cubicBezTo>
                <a:cubicBezTo>
                  <a:pt x="7771" y="18050"/>
                  <a:pt x="7777" y="18076"/>
                  <a:pt x="7790" y="18127"/>
                </a:cubicBezTo>
                <a:cubicBezTo>
                  <a:pt x="7790" y="18127"/>
                  <a:pt x="7790" y="18120"/>
                  <a:pt x="7790" y="18109"/>
                </a:cubicBezTo>
                <a:cubicBezTo>
                  <a:pt x="7790" y="18098"/>
                  <a:pt x="7790" y="18083"/>
                  <a:pt x="7790" y="18069"/>
                </a:cubicBezTo>
                <a:cubicBezTo>
                  <a:pt x="7798" y="18054"/>
                  <a:pt x="7807" y="18009"/>
                  <a:pt x="7807" y="17994"/>
                </a:cubicBezTo>
                <a:cubicBezTo>
                  <a:pt x="7807" y="17979"/>
                  <a:pt x="7798" y="17950"/>
                  <a:pt x="7798" y="17950"/>
                </a:cubicBezTo>
                <a:cubicBezTo>
                  <a:pt x="7798" y="17950"/>
                  <a:pt x="7798" y="17950"/>
                  <a:pt x="7797" y="17950"/>
                </a:cubicBezTo>
                <a:cubicBezTo>
                  <a:pt x="7796" y="17950"/>
                  <a:pt x="7794" y="17950"/>
                  <a:pt x="7790" y="17950"/>
                </a:cubicBezTo>
                <a:cubicBezTo>
                  <a:pt x="7790" y="17950"/>
                  <a:pt x="7790" y="17951"/>
                  <a:pt x="7786" y="17943"/>
                </a:cubicBezTo>
                <a:cubicBezTo>
                  <a:pt x="7782" y="17936"/>
                  <a:pt x="7773" y="17921"/>
                  <a:pt x="7756" y="17892"/>
                </a:cubicBezTo>
                <a:cubicBezTo>
                  <a:pt x="7756" y="17892"/>
                  <a:pt x="7756" y="17892"/>
                  <a:pt x="7753" y="17890"/>
                </a:cubicBezTo>
                <a:cubicBezTo>
                  <a:pt x="7749" y="17888"/>
                  <a:pt x="7743" y="17884"/>
                  <a:pt x="7730" y="17876"/>
                </a:cubicBezTo>
                <a:cubicBezTo>
                  <a:pt x="7730" y="17876"/>
                  <a:pt x="7730" y="17877"/>
                  <a:pt x="7723" y="17868"/>
                </a:cubicBezTo>
                <a:cubicBezTo>
                  <a:pt x="7717" y="17859"/>
                  <a:pt x="7705" y="17840"/>
                  <a:pt x="7679" y="17803"/>
                </a:cubicBezTo>
                <a:cubicBezTo>
                  <a:pt x="7679" y="17803"/>
                  <a:pt x="7678" y="17803"/>
                  <a:pt x="7704" y="17803"/>
                </a:cubicBezTo>
                <a:cubicBezTo>
                  <a:pt x="7730" y="17803"/>
                  <a:pt x="7747" y="17847"/>
                  <a:pt x="7772" y="17876"/>
                </a:cubicBezTo>
                <a:cubicBezTo>
                  <a:pt x="7789" y="17906"/>
                  <a:pt x="7781" y="17876"/>
                  <a:pt x="7807" y="17876"/>
                </a:cubicBezTo>
                <a:cubicBezTo>
                  <a:pt x="7824" y="17876"/>
                  <a:pt x="7816" y="17863"/>
                  <a:pt x="7824" y="17863"/>
                </a:cubicBezTo>
                <a:cubicBezTo>
                  <a:pt x="7833" y="17863"/>
                  <a:pt x="7807" y="17789"/>
                  <a:pt x="7807" y="17789"/>
                </a:cubicBezTo>
                <a:cubicBezTo>
                  <a:pt x="7807" y="17789"/>
                  <a:pt x="7807" y="17788"/>
                  <a:pt x="7802" y="17779"/>
                </a:cubicBezTo>
                <a:cubicBezTo>
                  <a:pt x="7797" y="17769"/>
                  <a:pt x="7786" y="17751"/>
                  <a:pt x="7765" y="17714"/>
                </a:cubicBezTo>
                <a:cubicBezTo>
                  <a:pt x="7765" y="17714"/>
                  <a:pt x="7756" y="17715"/>
                  <a:pt x="7739" y="17700"/>
                </a:cubicBezTo>
                <a:cubicBezTo>
                  <a:pt x="7721" y="17685"/>
                  <a:pt x="7687" y="17641"/>
                  <a:pt x="7687" y="17641"/>
                </a:cubicBezTo>
                <a:cubicBezTo>
                  <a:pt x="7687" y="17641"/>
                  <a:pt x="7687" y="17641"/>
                  <a:pt x="7681" y="17632"/>
                </a:cubicBezTo>
                <a:cubicBezTo>
                  <a:pt x="7674" y="17622"/>
                  <a:pt x="7661" y="17604"/>
                  <a:pt x="7636" y="17567"/>
                </a:cubicBezTo>
                <a:cubicBezTo>
                  <a:pt x="7636" y="17567"/>
                  <a:pt x="7636" y="17567"/>
                  <a:pt x="7633" y="17563"/>
                </a:cubicBezTo>
                <a:cubicBezTo>
                  <a:pt x="7631" y="17560"/>
                  <a:pt x="7627" y="17552"/>
                  <a:pt x="7618" y="17538"/>
                </a:cubicBezTo>
                <a:cubicBezTo>
                  <a:pt x="7618" y="17538"/>
                  <a:pt x="7616" y="17534"/>
                  <a:pt x="7612" y="17531"/>
                </a:cubicBezTo>
                <a:cubicBezTo>
                  <a:pt x="7608" y="17527"/>
                  <a:pt x="7602" y="17523"/>
                  <a:pt x="7593" y="17523"/>
                </a:cubicBezTo>
                <a:cubicBezTo>
                  <a:pt x="7589" y="17516"/>
                  <a:pt x="7586" y="17494"/>
                  <a:pt x="7584" y="17471"/>
                </a:cubicBezTo>
                <a:cubicBezTo>
                  <a:pt x="7582" y="17447"/>
                  <a:pt x="7580" y="17421"/>
                  <a:pt x="7576" y="17406"/>
                </a:cubicBezTo>
                <a:cubicBezTo>
                  <a:pt x="7567" y="17391"/>
                  <a:pt x="7559" y="17318"/>
                  <a:pt x="7559" y="17288"/>
                </a:cubicBezTo>
                <a:cubicBezTo>
                  <a:pt x="7559" y="17244"/>
                  <a:pt x="7558" y="17258"/>
                  <a:pt x="7541" y="17258"/>
                </a:cubicBezTo>
                <a:cubicBezTo>
                  <a:pt x="7537" y="17250"/>
                  <a:pt x="7533" y="17232"/>
                  <a:pt x="7530" y="17215"/>
                </a:cubicBezTo>
                <a:cubicBezTo>
                  <a:pt x="7527" y="17199"/>
                  <a:pt x="7524" y="17185"/>
                  <a:pt x="7524" y="17185"/>
                </a:cubicBezTo>
                <a:cubicBezTo>
                  <a:pt x="7524" y="17185"/>
                  <a:pt x="7524" y="17185"/>
                  <a:pt x="7525" y="17177"/>
                </a:cubicBezTo>
                <a:cubicBezTo>
                  <a:pt x="7526" y="17170"/>
                  <a:pt x="7528" y="17155"/>
                  <a:pt x="7533" y="17126"/>
                </a:cubicBezTo>
                <a:cubicBezTo>
                  <a:pt x="7533" y="17126"/>
                  <a:pt x="7535" y="17133"/>
                  <a:pt x="7539" y="17144"/>
                </a:cubicBezTo>
                <a:cubicBezTo>
                  <a:pt x="7543" y="17156"/>
                  <a:pt x="7550" y="17170"/>
                  <a:pt x="7559" y="17185"/>
                </a:cubicBezTo>
                <a:cubicBezTo>
                  <a:pt x="7563" y="17200"/>
                  <a:pt x="7565" y="17199"/>
                  <a:pt x="7566" y="17196"/>
                </a:cubicBezTo>
                <a:cubicBezTo>
                  <a:pt x="7567" y="17192"/>
                  <a:pt x="7567" y="17185"/>
                  <a:pt x="7567" y="17185"/>
                </a:cubicBezTo>
                <a:cubicBezTo>
                  <a:pt x="7567" y="17185"/>
                  <a:pt x="7567" y="17184"/>
                  <a:pt x="7571" y="17186"/>
                </a:cubicBezTo>
                <a:cubicBezTo>
                  <a:pt x="7574" y="17188"/>
                  <a:pt x="7580" y="17191"/>
                  <a:pt x="7593" y="17199"/>
                </a:cubicBezTo>
                <a:cubicBezTo>
                  <a:pt x="7593" y="17199"/>
                  <a:pt x="7593" y="17191"/>
                  <a:pt x="7594" y="17182"/>
                </a:cubicBezTo>
                <a:cubicBezTo>
                  <a:pt x="7595" y="17173"/>
                  <a:pt x="7597" y="17162"/>
                  <a:pt x="7601" y="17155"/>
                </a:cubicBezTo>
                <a:cubicBezTo>
                  <a:pt x="7601" y="17148"/>
                  <a:pt x="7597" y="17133"/>
                  <a:pt x="7593" y="17120"/>
                </a:cubicBezTo>
                <a:cubicBezTo>
                  <a:pt x="7589" y="17107"/>
                  <a:pt x="7584" y="17097"/>
                  <a:pt x="7584" y="17097"/>
                </a:cubicBezTo>
                <a:cubicBezTo>
                  <a:pt x="7584" y="17097"/>
                  <a:pt x="7584" y="17096"/>
                  <a:pt x="7579" y="17089"/>
                </a:cubicBezTo>
                <a:cubicBezTo>
                  <a:pt x="7573" y="17082"/>
                  <a:pt x="7562" y="17067"/>
                  <a:pt x="7541" y="17037"/>
                </a:cubicBezTo>
                <a:cubicBezTo>
                  <a:pt x="7541" y="17037"/>
                  <a:pt x="7541" y="17037"/>
                  <a:pt x="7543" y="17028"/>
                </a:cubicBezTo>
                <a:cubicBezTo>
                  <a:pt x="7546" y="17019"/>
                  <a:pt x="7550" y="17000"/>
                  <a:pt x="7559" y="16963"/>
                </a:cubicBezTo>
                <a:cubicBezTo>
                  <a:pt x="7559" y="16963"/>
                  <a:pt x="7533" y="16935"/>
                  <a:pt x="7498" y="16920"/>
                </a:cubicBezTo>
                <a:cubicBezTo>
                  <a:pt x="7464" y="16905"/>
                  <a:pt x="7455" y="16905"/>
                  <a:pt x="7455" y="16905"/>
                </a:cubicBezTo>
                <a:cubicBezTo>
                  <a:pt x="7455" y="16905"/>
                  <a:pt x="7456" y="16905"/>
                  <a:pt x="7457" y="16899"/>
                </a:cubicBezTo>
                <a:cubicBezTo>
                  <a:pt x="7458" y="16894"/>
                  <a:pt x="7460" y="16883"/>
                  <a:pt x="7464" y="16861"/>
                </a:cubicBezTo>
                <a:cubicBezTo>
                  <a:pt x="7464" y="16861"/>
                  <a:pt x="7464" y="16861"/>
                  <a:pt x="7467" y="16856"/>
                </a:cubicBezTo>
                <a:cubicBezTo>
                  <a:pt x="7470" y="16850"/>
                  <a:pt x="7477" y="16839"/>
                  <a:pt x="7490" y="16817"/>
                </a:cubicBezTo>
                <a:cubicBezTo>
                  <a:pt x="7490" y="16817"/>
                  <a:pt x="7490" y="16816"/>
                  <a:pt x="7493" y="16809"/>
                </a:cubicBezTo>
                <a:cubicBezTo>
                  <a:pt x="7496" y="16802"/>
                  <a:pt x="7503" y="16787"/>
                  <a:pt x="7516" y="16757"/>
                </a:cubicBezTo>
                <a:cubicBezTo>
                  <a:pt x="7516" y="16757"/>
                  <a:pt x="7497" y="16747"/>
                  <a:pt x="7475" y="16736"/>
                </a:cubicBezTo>
                <a:cubicBezTo>
                  <a:pt x="7454" y="16724"/>
                  <a:pt x="7430" y="16713"/>
                  <a:pt x="7421" y="16713"/>
                </a:cubicBezTo>
                <a:cubicBezTo>
                  <a:pt x="7421" y="16713"/>
                  <a:pt x="7422" y="16713"/>
                  <a:pt x="7419" y="16706"/>
                </a:cubicBezTo>
                <a:cubicBezTo>
                  <a:pt x="7417" y="16698"/>
                  <a:pt x="7413" y="16684"/>
                  <a:pt x="7404" y="16654"/>
                </a:cubicBezTo>
                <a:cubicBezTo>
                  <a:pt x="7404" y="16654"/>
                  <a:pt x="7344" y="16670"/>
                  <a:pt x="7318" y="16670"/>
                </a:cubicBezTo>
                <a:cubicBezTo>
                  <a:pt x="7293" y="16670"/>
                  <a:pt x="7259" y="16654"/>
                  <a:pt x="7259" y="16654"/>
                </a:cubicBezTo>
                <a:cubicBezTo>
                  <a:pt x="7259" y="16654"/>
                  <a:pt x="7259" y="16654"/>
                  <a:pt x="7259" y="16645"/>
                </a:cubicBezTo>
                <a:cubicBezTo>
                  <a:pt x="7259" y="16636"/>
                  <a:pt x="7259" y="16618"/>
                  <a:pt x="7259" y="16581"/>
                </a:cubicBezTo>
                <a:cubicBezTo>
                  <a:pt x="7259" y="16581"/>
                  <a:pt x="7259" y="16581"/>
                  <a:pt x="7257" y="16579"/>
                </a:cubicBezTo>
                <a:cubicBezTo>
                  <a:pt x="7254" y="16577"/>
                  <a:pt x="7250" y="16573"/>
                  <a:pt x="7241" y="16566"/>
                </a:cubicBezTo>
                <a:cubicBezTo>
                  <a:pt x="7241" y="16566"/>
                  <a:pt x="7207" y="16508"/>
                  <a:pt x="7190" y="16493"/>
                </a:cubicBezTo>
                <a:cubicBezTo>
                  <a:pt x="7173" y="16478"/>
                  <a:pt x="7138" y="16448"/>
                  <a:pt x="7138" y="16448"/>
                </a:cubicBezTo>
                <a:cubicBezTo>
                  <a:pt x="7138" y="16448"/>
                  <a:pt x="7138" y="16449"/>
                  <a:pt x="7136" y="16447"/>
                </a:cubicBezTo>
                <a:cubicBezTo>
                  <a:pt x="7134" y="16445"/>
                  <a:pt x="7130" y="16442"/>
                  <a:pt x="7122" y="16434"/>
                </a:cubicBezTo>
                <a:cubicBezTo>
                  <a:pt x="7122" y="16434"/>
                  <a:pt x="7122" y="16434"/>
                  <a:pt x="7117" y="16432"/>
                </a:cubicBezTo>
                <a:cubicBezTo>
                  <a:pt x="7113" y="16430"/>
                  <a:pt x="7104" y="16426"/>
                  <a:pt x="7087" y="16419"/>
                </a:cubicBezTo>
                <a:cubicBezTo>
                  <a:pt x="7087" y="16419"/>
                  <a:pt x="7087" y="16419"/>
                  <a:pt x="7086" y="16411"/>
                </a:cubicBezTo>
                <a:cubicBezTo>
                  <a:pt x="7085" y="16404"/>
                  <a:pt x="7083" y="16389"/>
                  <a:pt x="7079" y="16360"/>
                </a:cubicBezTo>
                <a:cubicBezTo>
                  <a:pt x="7070" y="16323"/>
                  <a:pt x="7066" y="16309"/>
                  <a:pt x="7064" y="16303"/>
                </a:cubicBezTo>
                <a:cubicBezTo>
                  <a:pt x="7061" y="16298"/>
                  <a:pt x="7061" y="16301"/>
                  <a:pt x="7061" y="16301"/>
                </a:cubicBezTo>
                <a:cubicBezTo>
                  <a:pt x="7061" y="16301"/>
                  <a:pt x="7055" y="16301"/>
                  <a:pt x="7046" y="16301"/>
                </a:cubicBezTo>
                <a:cubicBezTo>
                  <a:pt x="7038" y="16301"/>
                  <a:pt x="7027" y="16301"/>
                  <a:pt x="7019" y="16301"/>
                </a:cubicBezTo>
                <a:cubicBezTo>
                  <a:pt x="7006" y="16309"/>
                  <a:pt x="6997" y="16320"/>
                  <a:pt x="6992" y="16329"/>
                </a:cubicBezTo>
                <a:cubicBezTo>
                  <a:pt x="6986" y="16339"/>
                  <a:pt x="6984" y="16346"/>
                  <a:pt x="6984" y="16346"/>
                </a:cubicBezTo>
                <a:cubicBezTo>
                  <a:pt x="6984" y="16346"/>
                  <a:pt x="6984" y="16346"/>
                  <a:pt x="6933" y="16346"/>
                </a:cubicBezTo>
                <a:cubicBezTo>
                  <a:pt x="6933" y="16346"/>
                  <a:pt x="6933" y="16346"/>
                  <a:pt x="6899" y="16346"/>
                </a:cubicBezTo>
                <a:cubicBezTo>
                  <a:pt x="6899" y="16346"/>
                  <a:pt x="6899" y="16345"/>
                  <a:pt x="6900" y="16327"/>
                </a:cubicBezTo>
                <a:cubicBezTo>
                  <a:pt x="6901" y="16308"/>
                  <a:pt x="6903" y="16272"/>
                  <a:pt x="6907" y="16198"/>
                </a:cubicBezTo>
                <a:cubicBezTo>
                  <a:pt x="6907" y="16198"/>
                  <a:pt x="6907" y="16198"/>
                  <a:pt x="6902" y="16192"/>
                </a:cubicBezTo>
                <a:cubicBezTo>
                  <a:pt x="6897" y="16187"/>
                  <a:pt x="6886" y="16177"/>
                  <a:pt x="6865" y="16154"/>
                </a:cubicBezTo>
                <a:cubicBezTo>
                  <a:pt x="6865" y="16154"/>
                  <a:pt x="6856" y="16150"/>
                  <a:pt x="6848" y="16143"/>
                </a:cubicBezTo>
                <a:cubicBezTo>
                  <a:pt x="6841" y="16135"/>
                  <a:pt x="6834" y="16124"/>
                  <a:pt x="6839" y="16110"/>
                </a:cubicBezTo>
                <a:cubicBezTo>
                  <a:pt x="6839" y="16095"/>
                  <a:pt x="6845" y="16091"/>
                  <a:pt x="6852" y="16092"/>
                </a:cubicBezTo>
                <a:cubicBezTo>
                  <a:pt x="6858" y="16092"/>
                  <a:pt x="6865" y="16095"/>
                  <a:pt x="6865" y="16095"/>
                </a:cubicBezTo>
                <a:cubicBezTo>
                  <a:pt x="6865" y="16095"/>
                  <a:pt x="6864" y="16095"/>
                  <a:pt x="6876" y="16093"/>
                </a:cubicBezTo>
                <a:cubicBezTo>
                  <a:pt x="6888" y="16092"/>
                  <a:pt x="6912" y="16087"/>
                  <a:pt x="6959" y="16080"/>
                </a:cubicBezTo>
                <a:cubicBezTo>
                  <a:pt x="6959" y="16080"/>
                  <a:pt x="6959" y="16080"/>
                  <a:pt x="6959" y="16075"/>
                </a:cubicBezTo>
                <a:cubicBezTo>
                  <a:pt x="6959" y="16069"/>
                  <a:pt x="6959" y="16059"/>
                  <a:pt x="6959" y="16037"/>
                </a:cubicBezTo>
                <a:cubicBezTo>
                  <a:pt x="6959" y="16037"/>
                  <a:pt x="6959" y="16037"/>
                  <a:pt x="6958" y="16033"/>
                </a:cubicBezTo>
                <a:cubicBezTo>
                  <a:pt x="6957" y="16029"/>
                  <a:pt x="6955" y="16022"/>
                  <a:pt x="6950" y="16007"/>
                </a:cubicBezTo>
                <a:cubicBezTo>
                  <a:pt x="6950" y="16007"/>
                  <a:pt x="6950" y="16007"/>
                  <a:pt x="6945" y="16003"/>
                </a:cubicBezTo>
                <a:cubicBezTo>
                  <a:pt x="6939" y="16000"/>
                  <a:pt x="6929" y="15992"/>
                  <a:pt x="6907" y="15978"/>
                </a:cubicBezTo>
                <a:cubicBezTo>
                  <a:pt x="6907" y="15978"/>
                  <a:pt x="6907" y="15978"/>
                  <a:pt x="6914" y="15972"/>
                </a:cubicBezTo>
                <a:cubicBezTo>
                  <a:pt x="6920" y="15967"/>
                  <a:pt x="6933" y="15955"/>
                  <a:pt x="6959" y="15933"/>
                </a:cubicBezTo>
                <a:cubicBezTo>
                  <a:pt x="6959" y="15933"/>
                  <a:pt x="6959" y="15933"/>
                  <a:pt x="6957" y="15928"/>
                </a:cubicBezTo>
                <a:cubicBezTo>
                  <a:pt x="6955" y="15923"/>
                  <a:pt x="6950" y="15911"/>
                  <a:pt x="6942" y="15889"/>
                </a:cubicBezTo>
                <a:cubicBezTo>
                  <a:pt x="6942" y="15889"/>
                  <a:pt x="6864" y="15874"/>
                  <a:pt x="6856" y="15874"/>
                </a:cubicBezTo>
                <a:cubicBezTo>
                  <a:pt x="6839" y="15874"/>
                  <a:pt x="6822" y="15874"/>
                  <a:pt x="6822" y="15874"/>
                </a:cubicBezTo>
                <a:cubicBezTo>
                  <a:pt x="6822" y="15874"/>
                  <a:pt x="6822" y="15874"/>
                  <a:pt x="6827" y="15860"/>
                </a:cubicBezTo>
                <a:cubicBezTo>
                  <a:pt x="6833" y="15845"/>
                  <a:pt x="6843" y="15816"/>
                  <a:pt x="6865" y="15757"/>
                </a:cubicBezTo>
                <a:cubicBezTo>
                  <a:pt x="6865" y="15757"/>
                  <a:pt x="6865" y="15757"/>
                  <a:pt x="6870" y="15749"/>
                </a:cubicBezTo>
                <a:cubicBezTo>
                  <a:pt x="6875" y="15742"/>
                  <a:pt x="6886" y="15727"/>
                  <a:pt x="6907" y="15698"/>
                </a:cubicBezTo>
                <a:cubicBezTo>
                  <a:pt x="6907" y="15698"/>
                  <a:pt x="6907" y="15698"/>
                  <a:pt x="6917" y="15694"/>
                </a:cubicBezTo>
                <a:cubicBezTo>
                  <a:pt x="6926" y="15690"/>
                  <a:pt x="6946" y="15683"/>
                  <a:pt x="6984" y="15668"/>
                </a:cubicBezTo>
                <a:cubicBezTo>
                  <a:pt x="6984" y="15668"/>
                  <a:pt x="6984" y="15668"/>
                  <a:pt x="6990" y="15670"/>
                </a:cubicBezTo>
                <a:cubicBezTo>
                  <a:pt x="6995" y="15671"/>
                  <a:pt x="7006" y="15675"/>
                  <a:pt x="7027" y="15682"/>
                </a:cubicBezTo>
                <a:cubicBezTo>
                  <a:pt x="7027" y="15682"/>
                  <a:pt x="7027" y="15683"/>
                  <a:pt x="7035" y="15681"/>
                </a:cubicBezTo>
                <a:cubicBezTo>
                  <a:pt x="7042" y="15679"/>
                  <a:pt x="7057" y="15676"/>
                  <a:pt x="7087" y="15668"/>
                </a:cubicBezTo>
                <a:cubicBezTo>
                  <a:pt x="7087" y="15668"/>
                  <a:pt x="7087" y="15669"/>
                  <a:pt x="7095" y="15672"/>
                </a:cubicBezTo>
                <a:cubicBezTo>
                  <a:pt x="7102" y="15676"/>
                  <a:pt x="7117" y="15683"/>
                  <a:pt x="7147" y="15698"/>
                </a:cubicBezTo>
                <a:cubicBezTo>
                  <a:pt x="7147" y="15698"/>
                  <a:pt x="7147" y="15698"/>
                  <a:pt x="7149" y="15692"/>
                </a:cubicBezTo>
                <a:cubicBezTo>
                  <a:pt x="7152" y="15686"/>
                  <a:pt x="7156" y="15675"/>
                  <a:pt x="7164" y="15653"/>
                </a:cubicBezTo>
                <a:cubicBezTo>
                  <a:pt x="7164" y="15653"/>
                  <a:pt x="7164" y="15653"/>
                  <a:pt x="7171" y="15655"/>
                </a:cubicBezTo>
                <a:cubicBezTo>
                  <a:pt x="7177" y="15657"/>
                  <a:pt x="7190" y="15661"/>
                  <a:pt x="7216" y="15668"/>
                </a:cubicBezTo>
                <a:cubicBezTo>
                  <a:pt x="7216" y="15668"/>
                  <a:pt x="7216" y="15668"/>
                  <a:pt x="7219" y="15662"/>
                </a:cubicBezTo>
                <a:cubicBezTo>
                  <a:pt x="7222" y="15657"/>
                  <a:pt x="7229" y="15646"/>
                  <a:pt x="7241" y="15624"/>
                </a:cubicBezTo>
                <a:cubicBezTo>
                  <a:pt x="7241" y="15624"/>
                  <a:pt x="7241" y="15624"/>
                  <a:pt x="7247" y="15622"/>
                </a:cubicBezTo>
                <a:cubicBezTo>
                  <a:pt x="7252" y="15620"/>
                  <a:pt x="7263" y="15617"/>
                  <a:pt x="7285" y="15609"/>
                </a:cubicBezTo>
                <a:cubicBezTo>
                  <a:pt x="7285" y="15609"/>
                  <a:pt x="7285" y="15609"/>
                  <a:pt x="7298" y="15608"/>
                </a:cubicBezTo>
                <a:cubicBezTo>
                  <a:pt x="7312" y="15606"/>
                  <a:pt x="7340" y="15602"/>
                  <a:pt x="7395" y="15594"/>
                </a:cubicBezTo>
                <a:cubicBezTo>
                  <a:pt x="7395" y="15594"/>
                  <a:pt x="7396" y="15594"/>
                  <a:pt x="7400" y="15604"/>
                </a:cubicBezTo>
                <a:cubicBezTo>
                  <a:pt x="7404" y="15613"/>
                  <a:pt x="7413" y="15632"/>
                  <a:pt x="7430" y="15668"/>
                </a:cubicBezTo>
                <a:cubicBezTo>
                  <a:pt x="7430" y="15668"/>
                  <a:pt x="7430" y="15668"/>
                  <a:pt x="7432" y="15677"/>
                </a:cubicBezTo>
                <a:cubicBezTo>
                  <a:pt x="7435" y="15686"/>
                  <a:pt x="7439" y="15704"/>
                  <a:pt x="7447" y="15741"/>
                </a:cubicBezTo>
                <a:cubicBezTo>
                  <a:pt x="7447" y="15741"/>
                  <a:pt x="7447" y="15742"/>
                  <a:pt x="7448" y="15753"/>
                </a:cubicBezTo>
                <a:cubicBezTo>
                  <a:pt x="7449" y="15764"/>
                  <a:pt x="7451" y="15787"/>
                  <a:pt x="7455" y="15831"/>
                </a:cubicBezTo>
                <a:cubicBezTo>
                  <a:pt x="7455" y="15831"/>
                  <a:pt x="7455" y="15830"/>
                  <a:pt x="7460" y="15838"/>
                </a:cubicBezTo>
                <a:cubicBezTo>
                  <a:pt x="7464" y="15845"/>
                  <a:pt x="7473" y="15860"/>
                  <a:pt x="7490" y="15889"/>
                </a:cubicBezTo>
                <a:cubicBezTo>
                  <a:pt x="7490" y="15889"/>
                  <a:pt x="7490" y="15890"/>
                  <a:pt x="7494" y="15891"/>
                </a:cubicBezTo>
                <a:cubicBezTo>
                  <a:pt x="7499" y="15893"/>
                  <a:pt x="7507" y="15896"/>
                  <a:pt x="7524" y="15904"/>
                </a:cubicBezTo>
                <a:cubicBezTo>
                  <a:pt x="7524" y="15904"/>
                  <a:pt x="7524" y="15904"/>
                  <a:pt x="7531" y="15896"/>
                </a:cubicBezTo>
                <a:cubicBezTo>
                  <a:pt x="7537" y="15889"/>
                  <a:pt x="7550" y="15874"/>
                  <a:pt x="7576" y="15845"/>
                </a:cubicBezTo>
                <a:cubicBezTo>
                  <a:pt x="7576" y="15845"/>
                  <a:pt x="7576" y="15845"/>
                  <a:pt x="7583" y="15847"/>
                </a:cubicBezTo>
                <a:cubicBezTo>
                  <a:pt x="7591" y="15849"/>
                  <a:pt x="7606" y="15853"/>
                  <a:pt x="7636" y="15860"/>
                </a:cubicBezTo>
                <a:cubicBezTo>
                  <a:pt x="7636" y="15860"/>
                  <a:pt x="7636" y="15860"/>
                  <a:pt x="7649" y="15858"/>
                </a:cubicBezTo>
                <a:cubicBezTo>
                  <a:pt x="7661" y="15856"/>
                  <a:pt x="7687" y="15852"/>
                  <a:pt x="7739" y="15845"/>
                </a:cubicBezTo>
                <a:cubicBezTo>
                  <a:pt x="7739" y="15845"/>
                  <a:pt x="7739" y="15845"/>
                  <a:pt x="7741" y="15855"/>
                </a:cubicBezTo>
                <a:cubicBezTo>
                  <a:pt x="7743" y="15864"/>
                  <a:pt x="7747" y="15882"/>
                  <a:pt x="7756" y="15919"/>
                </a:cubicBezTo>
                <a:cubicBezTo>
                  <a:pt x="7756" y="15919"/>
                  <a:pt x="7798" y="15949"/>
                  <a:pt x="7816" y="15949"/>
                </a:cubicBezTo>
                <a:cubicBezTo>
                  <a:pt x="7833" y="15949"/>
                  <a:pt x="7875" y="15904"/>
                  <a:pt x="7875" y="15904"/>
                </a:cubicBezTo>
                <a:cubicBezTo>
                  <a:pt x="7875" y="15904"/>
                  <a:pt x="7875" y="15903"/>
                  <a:pt x="7872" y="15889"/>
                </a:cubicBezTo>
                <a:cubicBezTo>
                  <a:pt x="7869" y="15874"/>
                  <a:pt x="7863" y="15845"/>
                  <a:pt x="7850" y="15786"/>
                </a:cubicBezTo>
                <a:cubicBezTo>
                  <a:pt x="7850" y="15786"/>
                  <a:pt x="7850" y="15786"/>
                  <a:pt x="7850" y="15771"/>
                </a:cubicBezTo>
                <a:cubicBezTo>
                  <a:pt x="7850" y="15756"/>
                  <a:pt x="7850" y="15727"/>
                  <a:pt x="7850" y="15668"/>
                </a:cubicBezTo>
                <a:cubicBezTo>
                  <a:pt x="7850" y="15668"/>
                  <a:pt x="7858" y="15521"/>
                  <a:pt x="7858" y="15492"/>
                </a:cubicBezTo>
                <a:cubicBezTo>
                  <a:pt x="7858" y="15448"/>
                  <a:pt x="7850" y="15447"/>
                  <a:pt x="7850" y="15447"/>
                </a:cubicBezTo>
                <a:cubicBezTo>
                  <a:pt x="7850" y="15447"/>
                  <a:pt x="7850" y="15447"/>
                  <a:pt x="7849" y="15440"/>
                </a:cubicBezTo>
                <a:cubicBezTo>
                  <a:pt x="7848" y="15433"/>
                  <a:pt x="7846" y="15418"/>
                  <a:pt x="7842" y="15388"/>
                </a:cubicBezTo>
                <a:cubicBezTo>
                  <a:pt x="7842" y="15388"/>
                  <a:pt x="7842" y="15389"/>
                  <a:pt x="7839" y="15380"/>
                </a:cubicBezTo>
                <a:cubicBezTo>
                  <a:pt x="7837" y="15371"/>
                  <a:pt x="7833" y="15352"/>
                  <a:pt x="7824" y="15316"/>
                </a:cubicBezTo>
                <a:cubicBezTo>
                  <a:pt x="7824" y="15316"/>
                  <a:pt x="7824" y="15315"/>
                  <a:pt x="7826" y="15304"/>
                </a:cubicBezTo>
                <a:cubicBezTo>
                  <a:pt x="7829" y="15293"/>
                  <a:pt x="7833" y="15270"/>
                  <a:pt x="7842" y="15226"/>
                </a:cubicBezTo>
                <a:cubicBezTo>
                  <a:pt x="7842" y="15226"/>
                  <a:pt x="7842" y="15226"/>
                  <a:pt x="7839" y="15219"/>
                </a:cubicBezTo>
                <a:cubicBezTo>
                  <a:pt x="7837" y="15211"/>
                  <a:pt x="7833" y="15196"/>
                  <a:pt x="7824" y="15167"/>
                </a:cubicBezTo>
                <a:cubicBezTo>
                  <a:pt x="7823" y="15166"/>
                  <a:pt x="7820" y="15167"/>
                  <a:pt x="7817" y="15156"/>
                </a:cubicBezTo>
                <a:cubicBezTo>
                  <a:pt x="7806" y="15121"/>
                  <a:pt x="7837" y="15090"/>
                  <a:pt x="7873" y="15105"/>
                </a:cubicBezTo>
                <a:cubicBezTo>
                  <a:pt x="7894" y="15114"/>
                  <a:pt x="7915" y="15115"/>
                  <a:pt x="7935" y="15108"/>
                </a:cubicBezTo>
                <a:cubicBezTo>
                  <a:pt x="7935" y="15108"/>
                  <a:pt x="7936" y="15108"/>
                  <a:pt x="7943" y="15114"/>
                </a:cubicBezTo>
                <a:cubicBezTo>
                  <a:pt x="7951" y="15120"/>
                  <a:pt x="7966" y="15131"/>
                  <a:pt x="7996" y="15153"/>
                </a:cubicBezTo>
                <a:cubicBezTo>
                  <a:pt x="7996" y="15153"/>
                  <a:pt x="7996" y="15227"/>
                  <a:pt x="7996" y="15271"/>
                </a:cubicBezTo>
                <a:cubicBezTo>
                  <a:pt x="7996" y="15300"/>
                  <a:pt x="7996" y="15301"/>
                  <a:pt x="7996" y="15316"/>
                </a:cubicBezTo>
                <a:cubicBezTo>
                  <a:pt x="7996" y="15345"/>
                  <a:pt x="8021" y="15388"/>
                  <a:pt x="8021" y="15388"/>
                </a:cubicBezTo>
                <a:cubicBezTo>
                  <a:pt x="8021" y="15388"/>
                  <a:pt x="8021" y="15388"/>
                  <a:pt x="8027" y="15381"/>
                </a:cubicBezTo>
                <a:cubicBezTo>
                  <a:pt x="8032" y="15374"/>
                  <a:pt x="8043" y="15359"/>
                  <a:pt x="8064" y="15329"/>
                </a:cubicBezTo>
                <a:cubicBezTo>
                  <a:pt x="8064" y="15329"/>
                  <a:pt x="8075" y="15348"/>
                  <a:pt x="8089" y="15368"/>
                </a:cubicBezTo>
                <a:cubicBezTo>
                  <a:pt x="8103" y="15388"/>
                  <a:pt x="8120" y="15410"/>
                  <a:pt x="8133" y="15418"/>
                </a:cubicBezTo>
                <a:cubicBezTo>
                  <a:pt x="8146" y="15418"/>
                  <a:pt x="8167" y="15432"/>
                  <a:pt x="8185" y="15447"/>
                </a:cubicBezTo>
                <a:cubicBezTo>
                  <a:pt x="8203" y="15462"/>
                  <a:pt x="8218" y="15477"/>
                  <a:pt x="8218" y="15477"/>
                </a:cubicBezTo>
                <a:cubicBezTo>
                  <a:pt x="8218" y="15477"/>
                  <a:pt x="8231" y="15484"/>
                  <a:pt x="8247" y="15491"/>
                </a:cubicBezTo>
                <a:cubicBezTo>
                  <a:pt x="8263" y="15499"/>
                  <a:pt x="8283" y="15506"/>
                  <a:pt x="8295" y="15506"/>
                </a:cubicBezTo>
                <a:cubicBezTo>
                  <a:pt x="8304" y="15513"/>
                  <a:pt x="8315" y="15510"/>
                  <a:pt x="8323" y="15504"/>
                </a:cubicBezTo>
                <a:cubicBezTo>
                  <a:pt x="8332" y="15499"/>
                  <a:pt x="8338" y="15492"/>
                  <a:pt x="8338" y="15492"/>
                </a:cubicBezTo>
                <a:cubicBezTo>
                  <a:pt x="8338" y="15492"/>
                  <a:pt x="8338" y="15492"/>
                  <a:pt x="8346" y="15486"/>
                </a:cubicBezTo>
                <a:cubicBezTo>
                  <a:pt x="8353" y="15481"/>
                  <a:pt x="8368" y="15469"/>
                  <a:pt x="8398" y="15447"/>
                </a:cubicBezTo>
                <a:cubicBezTo>
                  <a:pt x="8398" y="15447"/>
                  <a:pt x="8398" y="15447"/>
                  <a:pt x="8399" y="15431"/>
                </a:cubicBezTo>
                <a:cubicBezTo>
                  <a:pt x="8400" y="15414"/>
                  <a:pt x="8402" y="15382"/>
                  <a:pt x="8407" y="15316"/>
                </a:cubicBezTo>
                <a:cubicBezTo>
                  <a:pt x="8407" y="15316"/>
                  <a:pt x="8406" y="15316"/>
                  <a:pt x="8409" y="15303"/>
                </a:cubicBezTo>
                <a:cubicBezTo>
                  <a:pt x="8411" y="15290"/>
                  <a:pt x="8415" y="15263"/>
                  <a:pt x="8424" y="15212"/>
                </a:cubicBezTo>
                <a:cubicBezTo>
                  <a:pt x="8424" y="15212"/>
                  <a:pt x="8424" y="15212"/>
                  <a:pt x="8433" y="15202"/>
                </a:cubicBezTo>
                <a:cubicBezTo>
                  <a:pt x="8443" y="15193"/>
                  <a:pt x="8462" y="15175"/>
                  <a:pt x="8501" y="15138"/>
                </a:cubicBezTo>
                <a:cubicBezTo>
                  <a:pt x="8504" y="15136"/>
                  <a:pt x="8508" y="15134"/>
                  <a:pt x="8512" y="15133"/>
                </a:cubicBezTo>
                <a:cubicBezTo>
                  <a:pt x="8870" y="14967"/>
                  <a:pt x="9184" y="14584"/>
                  <a:pt x="9399" y="14051"/>
                </a:cubicBezTo>
                <a:cubicBezTo>
                  <a:pt x="9425" y="14043"/>
                  <a:pt x="9438" y="14040"/>
                  <a:pt x="9444" y="14038"/>
                </a:cubicBezTo>
                <a:cubicBezTo>
                  <a:pt x="9451" y="14036"/>
                  <a:pt x="9451" y="14036"/>
                  <a:pt x="9451" y="14036"/>
                </a:cubicBezTo>
                <a:cubicBezTo>
                  <a:pt x="9464" y="14036"/>
                  <a:pt x="9470" y="14036"/>
                  <a:pt x="9473" y="14036"/>
                </a:cubicBezTo>
                <a:cubicBezTo>
                  <a:pt x="9476" y="14036"/>
                  <a:pt x="9477" y="14036"/>
                  <a:pt x="9477" y="14036"/>
                </a:cubicBezTo>
                <a:cubicBezTo>
                  <a:pt x="9481" y="14028"/>
                  <a:pt x="9483" y="14024"/>
                  <a:pt x="9484" y="14023"/>
                </a:cubicBezTo>
                <a:cubicBezTo>
                  <a:pt x="9485" y="14021"/>
                  <a:pt x="9485" y="14021"/>
                  <a:pt x="9485" y="14021"/>
                </a:cubicBezTo>
                <a:cubicBezTo>
                  <a:pt x="9485" y="14021"/>
                  <a:pt x="9488" y="14032"/>
                  <a:pt x="9491" y="14043"/>
                </a:cubicBezTo>
                <a:cubicBezTo>
                  <a:pt x="9494" y="14054"/>
                  <a:pt x="9498" y="14065"/>
                  <a:pt x="9502" y="14065"/>
                </a:cubicBezTo>
                <a:cubicBezTo>
                  <a:pt x="9502" y="14065"/>
                  <a:pt x="9507" y="14072"/>
                  <a:pt x="9511" y="14078"/>
                </a:cubicBezTo>
                <a:cubicBezTo>
                  <a:pt x="9515" y="14084"/>
                  <a:pt x="9519" y="14087"/>
                  <a:pt x="9519" y="14080"/>
                </a:cubicBezTo>
                <a:cubicBezTo>
                  <a:pt x="9524" y="14073"/>
                  <a:pt x="9526" y="14065"/>
                  <a:pt x="9528" y="14060"/>
                </a:cubicBezTo>
                <a:cubicBezTo>
                  <a:pt x="9530" y="14054"/>
                  <a:pt x="9532" y="14051"/>
                  <a:pt x="9536" y="14051"/>
                </a:cubicBezTo>
                <a:cubicBezTo>
                  <a:pt x="9536" y="14043"/>
                  <a:pt x="9538" y="14036"/>
                  <a:pt x="9543" y="14032"/>
                </a:cubicBezTo>
                <a:cubicBezTo>
                  <a:pt x="9547" y="14028"/>
                  <a:pt x="9554" y="14028"/>
                  <a:pt x="9563" y="14036"/>
                </a:cubicBezTo>
                <a:cubicBezTo>
                  <a:pt x="9567" y="14043"/>
                  <a:pt x="9569" y="14061"/>
                  <a:pt x="9570" y="14078"/>
                </a:cubicBezTo>
                <a:cubicBezTo>
                  <a:pt x="9571" y="14095"/>
                  <a:pt x="9571" y="14110"/>
                  <a:pt x="9571" y="14110"/>
                </a:cubicBezTo>
                <a:cubicBezTo>
                  <a:pt x="9605" y="14124"/>
                  <a:pt x="9612" y="14135"/>
                  <a:pt x="9622" y="14137"/>
                </a:cubicBezTo>
                <a:cubicBezTo>
                  <a:pt x="9631" y="14139"/>
                  <a:pt x="9644" y="14132"/>
                  <a:pt x="9691" y="14110"/>
                </a:cubicBezTo>
                <a:cubicBezTo>
                  <a:pt x="9691" y="14110"/>
                  <a:pt x="9692" y="14109"/>
                  <a:pt x="9692" y="14108"/>
                </a:cubicBezTo>
                <a:cubicBezTo>
                  <a:pt x="9692" y="14108"/>
                  <a:pt x="9692" y="14107"/>
                  <a:pt x="9693" y="14107"/>
                </a:cubicBezTo>
                <a:cubicBezTo>
                  <a:pt x="9684" y="14107"/>
                  <a:pt x="9676" y="14103"/>
                  <a:pt x="9669" y="14100"/>
                </a:cubicBezTo>
                <a:cubicBezTo>
                  <a:pt x="9663" y="14096"/>
                  <a:pt x="9659" y="14093"/>
                  <a:pt x="9659" y="14093"/>
                </a:cubicBezTo>
                <a:cubicBezTo>
                  <a:pt x="9655" y="14100"/>
                  <a:pt x="9652" y="14104"/>
                  <a:pt x="9651" y="14105"/>
                </a:cubicBezTo>
                <a:cubicBezTo>
                  <a:pt x="9650" y="14107"/>
                  <a:pt x="9650" y="14107"/>
                  <a:pt x="9650" y="14107"/>
                </a:cubicBezTo>
                <a:cubicBezTo>
                  <a:pt x="9637" y="14100"/>
                  <a:pt x="9631" y="14096"/>
                  <a:pt x="9628" y="14095"/>
                </a:cubicBezTo>
                <a:cubicBezTo>
                  <a:pt x="9625" y="14093"/>
                  <a:pt x="9625" y="14093"/>
                  <a:pt x="9625" y="14093"/>
                </a:cubicBezTo>
                <a:cubicBezTo>
                  <a:pt x="9620" y="14093"/>
                  <a:pt x="9618" y="14093"/>
                  <a:pt x="9617" y="14093"/>
                </a:cubicBezTo>
                <a:cubicBezTo>
                  <a:pt x="9616" y="14093"/>
                  <a:pt x="9616" y="14093"/>
                  <a:pt x="9616" y="14093"/>
                </a:cubicBezTo>
                <a:cubicBezTo>
                  <a:pt x="9612" y="14071"/>
                  <a:pt x="9610" y="14060"/>
                  <a:pt x="9609" y="14054"/>
                </a:cubicBezTo>
                <a:cubicBezTo>
                  <a:pt x="9607" y="14049"/>
                  <a:pt x="9607" y="14048"/>
                  <a:pt x="9607" y="14048"/>
                </a:cubicBezTo>
                <a:cubicBezTo>
                  <a:pt x="9603" y="14048"/>
                  <a:pt x="9601" y="14048"/>
                  <a:pt x="9600" y="14048"/>
                </a:cubicBezTo>
                <a:cubicBezTo>
                  <a:pt x="9599" y="14048"/>
                  <a:pt x="9599" y="14048"/>
                  <a:pt x="9599" y="14048"/>
                </a:cubicBezTo>
                <a:cubicBezTo>
                  <a:pt x="9582" y="14033"/>
                  <a:pt x="9573" y="14026"/>
                  <a:pt x="9569" y="14023"/>
                </a:cubicBezTo>
                <a:cubicBezTo>
                  <a:pt x="9564" y="14019"/>
                  <a:pt x="9564" y="14019"/>
                  <a:pt x="9564" y="14019"/>
                </a:cubicBezTo>
                <a:cubicBezTo>
                  <a:pt x="9560" y="14012"/>
                  <a:pt x="9558" y="14008"/>
                  <a:pt x="9557" y="14006"/>
                </a:cubicBezTo>
                <a:cubicBezTo>
                  <a:pt x="9556" y="14005"/>
                  <a:pt x="9557" y="14005"/>
                  <a:pt x="9557" y="14005"/>
                </a:cubicBezTo>
                <a:cubicBezTo>
                  <a:pt x="9548" y="14012"/>
                  <a:pt x="9544" y="14016"/>
                  <a:pt x="9541" y="14018"/>
                </a:cubicBezTo>
                <a:cubicBezTo>
                  <a:pt x="9539" y="14019"/>
                  <a:pt x="9539" y="14019"/>
                  <a:pt x="9539" y="14019"/>
                </a:cubicBezTo>
                <a:cubicBezTo>
                  <a:pt x="9535" y="14026"/>
                  <a:pt x="9533" y="14030"/>
                  <a:pt x="9532" y="14032"/>
                </a:cubicBezTo>
                <a:cubicBezTo>
                  <a:pt x="9530" y="14034"/>
                  <a:pt x="9531" y="14034"/>
                  <a:pt x="9531" y="14034"/>
                </a:cubicBezTo>
                <a:cubicBezTo>
                  <a:pt x="9531" y="14034"/>
                  <a:pt x="9526" y="14038"/>
                  <a:pt x="9521" y="14041"/>
                </a:cubicBezTo>
                <a:cubicBezTo>
                  <a:pt x="9515" y="14045"/>
                  <a:pt x="9509" y="14048"/>
                  <a:pt x="9504" y="14048"/>
                </a:cubicBezTo>
                <a:cubicBezTo>
                  <a:pt x="9504" y="14041"/>
                  <a:pt x="9500" y="14023"/>
                  <a:pt x="9496" y="14006"/>
                </a:cubicBezTo>
                <a:cubicBezTo>
                  <a:pt x="9492" y="13990"/>
                  <a:pt x="9487" y="13975"/>
                  <a:pt x="9487" y="13975"/>
                </a:cubicBezTo>
                <a:cubicBezTo>
                  <a:pt x="9492" y="13953"/>
                  <a:pt x="9494" y="13942"/>
                  <a:pt x="9495" y="13937"/>
                </a:cubicBezTo>
                <a:cubicBezTo>
                  <a:pt x="9496" y="13931"/>
                  <a:pt x="9496" y="13931"/>
                  <a:pt x="9496" y="13931"/>
                </a:cubicBezTo>
                <a:lnTo>
                  <a:pt x="9522" y="13917"/>
                </a:lnTo>
                <a:lnTo>
                  <a:pt x="9539" y="13917"/>
                </a:lnTo>
                <a:cubicBezTo>
                  <a:pt x="9539" y="13917"/>
                  <a:pt x="9541" y="13916"/>
                  <a:pt x="9544" y="13918"/>
                </a:cubicBezTo>
                <a:cubicBezTo>
                  <a:pt x="9546" y="13920"/>
                  <a:pt x="9548" y="13923"/>
                  <a:pt x="9548" y="13931"/>
                </a:cubicBezTo>
                <a:cubicBezTo>
                  <a:pt x="9552" y="13931"/>
                  <a:pt x="9558" y="13938"/>
                  <a:pt x="9565" y="13945"/>
                </a:cubicBezTo>
                <a:cubicBezTo>
                  <a:pt x="9571" y="13953"/>
                  <a:pt x="9577" y="13960"/>
                  <a:pt x="9581" y="13960"/>
                </a:cubicBezTo>
                <a:lnTo>
                  <a:pt x="9599" y="13975"/>
                </a:lnTo>
                <a:cubicBezTo>
                  <a:pt x="9603" y="13975"/>
                  <a:pt x="9610" y="13979"/>
                  <a:pt x="9615" y="13983"/>
                </a:cubicBezTo>
                <a:cubicBezTo>
                  <a:pt x="9621" y="13986"/>
                  <a:pt x="9625" y="13990"/>
                  <a:pt x="9625" y="13990"/>
                </a:cubicBezTo>
                <a:lnTo>
                  <a:pt x="9642" y="13990"/>
                </a:lnTo>
                <a:lnTo>
                  <a:pt x="9659" y="13975"/>
                </a:lnTo>
                <a:cubicBezTo>
                  <a:pt x="9663" y="13968"/>
                  <a:pt x="9665" y="13961"/>
                  <a:pt x="9666" y="13955"/>
                </a:cubicBezTo>
                <a:cubicBezTo>
                  <a:pt x="9667" y="13950"/>
                  <a:pt x="9667" y="13946"/>
                  <a:pt x="9667" y="13946"/>
                </a:cubicBezTo>
                <a:lnTo>
                  <a:pt x="9676" y="13946"/>
                </a:lnTo>
                <a:cubicBezTo>
                  <a:pt x="9676" y="13953"/>
                  <a:pt x="9678" y="13960"/>
                  <a:pt x="9680" y="13966"/>
                </a:cubicBezTo>
                <a:cubicBezTo>
                  <a:pt x="9682" y="13972"/>
                  <a:pt x="9684" y="13975"/>
                  <a:pt x="9684" y="13975"/>
                </a:cubicBezTo>
                <a:lnTo>
                  <a:pt x="9693" y="13990"/>
                </a:lnTo>
                <a:cubicBezTo>
                  <a:pt x="9698" y="13997"/>
                  <a:pt x="9702" y="14001"/>
                  <a:pt x="9705" y="14003"/>
                </a:cubicBezTo>
                <a:cubicBezTo>
                  <a:pt x="9708" y="14005"/>
                  <a:pt x="9711" y="14005"/>
                  <a:pt x="9711" y="14005"/>
                </a:cubicBezTo>
                <a:lnTo>
                  <a:pt x="9719" y="13990"/>
                </a:lnTo>
                <a:cubicBezTo>
                  <a:pt x="9719" y="13990"/>
                  <a:pt x="9721" y="13993"/>
                  <a:pt x="9723" y="13995"/>
                </a:cubicBezTo>
                <a:cubicBezTo>
                  <a:pt x="9725" y="13997"/>
                  <a:pt x="9727" y="13997"/>
                  <a:pt x="9727" y="13990"/>
                </a:cubicBezTo>
                <a:lnTo>
                  <a:pt x="9736" y="13990"/>
                </a:lnTo>
                <a:cubicBezTo>
                  <a:pt x="9736" y="13990"/>
                  <a:pt x="9744" y="13975"/>
                  <a:pt x="9736" y="13975"/>
                </a:cubicBezTo>
                <a:cubicBezTo>
                  <a:pt x="9727" y="13975"/>
                  <a:pt x="9728" y="13975"/>
                  <a:pt x="9719" y="13975"/>
                </a:cubicBezTo>
                <a:cubicBezTo>
                  <a:pt x="9711" y="13975"/>
                  <a:pt x="9693" y="13960"/>
                  <a:pt x="9693" y="13960"/>
                </a:cubicBezTo>
                <a:cubicBezTo>
                  <a:pt x="9693" y="13953"/>
                  <a:pt x="9691" y="13949"/>
                  <a:pt x="9689" y="13945"/>
                </a:cubicBezTo>
                <a:cubicBezTo>
                  <a:pt x="9687" y="13942"/>
                  <a:pt x="9684" y="13938"/>
                  <a:pt x="9684" y="13931"/>
                </a:cubicBezTo>
                <a:cubicBezTo>
                  <a:pt x="9676" y="13931"/>
                  <a:pt x="9676" y="13917"/>
                  <a:pt x="9667" y="13917"/>
                </a:cubicBezTo>
                <a:cubicBezTo>
                  <a:pt x="9659" y="13917"/>
                  <a:pt x="9659" y="13917"/>
                  <a:pt x="9659" y="13917"/>
                </a:cubicBezTo>
                <a:cubicBezTo>
                  <a:pt x="9659" y="13917"/>
                  <a:pt x="9656" y="13920"/>
                  <a:pt x="9654" y="13926"/>
                </a:cubicBezTo>
                <a:cubicBezTo>
                  <a:pt x="9652" y="13931"/>
                  <a:pt x="9650" y="13939"/>
                  <a:pt x="9650" y="13946"/>
                </a:cubicBezTo>
                <a:cubicBezTo>
                  <a:pt x="9650" y="13946"/>
                  <a:pt x="9652" y="13950"/>
                  <a:pt x="9653" y="13952"/>
                </a:cubicBezTo>
                <a:cubicBezTo>
                  <a:pt x="9653" y="13954"/>
                  <a:pt x="9651" y="13953"/>
                  <a:pt x="9642" y="13946"/>
                </a:cubicBezTo>
                <a:cubicBezTo>
                  <a:pt x="9633" y="13946"/>
                  <a:pt x="9625" y="13946"/>
                  <a:pt x="9618" y="13946"/>
                </a:cubicBezTo>
                <a:cubicBezTo>
                  <a:pt x="9612" y="13946"/>
                  <a:pt x="9608" y="13946"/>
                  <a:pt x="9607" y="13946"/>
                </a:cubicBezTo>
                <a:cubicBezTo>
                  <a:pt x="9595" y="13924"/>
                  <a:pt x="9588" y="13913"/>
                  <a:pt x="9585" y="13907"/>
                </a:cubicBezTo>
                <a:cubicBezTo>
                  <a:pt x="9582" y="13901"/>
                  <a:pt x="9581" y="13901"/>
                  <a:pt x="9581" y="13901"/>
                </a:cubicBezTo>
                <a:cubicBezTo>
                  <a:pt x="9581" y="13901"/>
                  <a:pt x="9579" y="13901"/>
                  <a:pt x="9576" y="13901"/>
                </a:cubicBezTo>
                <a:cubicBezTo>
                  <a:pt x="9573" y="13901"/>
                  <a:pt x="9569" y="13901"/>
                  <a:pt x="9564" y="13901"/>
                </a:cubicBezTo>
                <a:cubicBezTo>
                  <a:pt x="9564" y="13901"/>
                  <a:pt x="9560" y="13897"/>
                  <a:pt x="9556" y="13892"/>
                </a:cubicBezTo>
                <a:cubicBezTo>
                  <a:pt x="9552" y="13886"/>
                  <a:pt x="9548" y="13879"/>
                  <a:pt x="9548" y="13872"/>
                </a:cubicBezTo>
                <a:cubicBezTo>
                  <a:pt x="9548" y="13872"/>
                  <a:pt x="9546" y="13868"/>
                  <a:pt x="9544" y="13863"/>
                </a:cubicBezTo>
                <a:cubicBezTo>
                  <a:pt x="9541" y="13857"/>
                  <a:pt x="9539" y="13850"/>
                  <a:pt x="9539" y="13843"/>
                </a:cubicBezTo>
                <a:cubicBezTo>
                  <a:pt x="9539" y="13843"/>
                  <a:pt x="9537" y="13842"/>
                  <a:pt x="9535" y="13840"/>
                </a:cubicBezTo>
                <a:cubicBezTo>
                  <a:pt x="9533" y="13838"/>
                  <a:pt x="9531" y="13835"/>
                  <a:pt x="9531" y="13827"/>
                </a:cubicBezTo>
                <a:lnTo>
                  <a:pt x="9522" y="13813"/>
                </a:lnTo>
                <a:cubicBezTo>
                  <a:pt x="9522" y="13813"/>
                  <a:pt x="9522" y="13810"/>
                  <a:pt x="9523" y="13804"/>
                </a:cubicBezTo>
                <a:cubicBezTo>
                  <a:pt x="9524" y="13799"/>
                  <a:pt x="9526" y="13791"/>
                  <a:pt x="9531" y="13784"/>
                </a:cubicBezTo>
                <a:cubicBezTo>
                  <a:pt x="9548" y="13784"/>
                  <a:pt x="9548" y="13784"/>
                  <a:pt x="9557" y="13784"/>
                </a:cubicBezTo>
                <a:cubicBezTo>
                  <a:pt x="9565" y="13784"/>
                  <a:pt x="9556" y="13784"/>
                  <a:pt x="9573" y="13784"/>
                </a:cubicBezTo>
                <a:cubicBezTo>
                  <a:pt x="9590" y="13784"/>
                  <a:pt x="9582" y="13784"/>
                  <a:pt x="9590" y="13784"/>
                </a:cubicBezTo>
                <a:cubicBezTo>
                  <a:pt x="9599" y="13784"/>
                  <a:pt x="9616" y="13784"/>
                  <a:pt x="9616" y="13784"/>
                </a:cubicBezTo>
                <a:cubicBezTo>
                  <a:pt x="9616" y="13784"/>
                  <a:pt x="9612" y="13780"/>
                  <a:pt x="9611" y="13778"/>
                </a:cubicBezTo>
                <a:cubicBezTo>
                  <a:pt x="9610" y="13776"/>
                  <a:pt x="9612" y="13776"/>
                  <a:pt x="9625" y="13784"/>
                </a:cubicBezTo>
                <a:cubicBezTo>
                  <a:pt x="9625" y="13784"/>
                  <a:pt x="9633" y="13787"/>
                  <a:pt x="9641" y="13794"/>
                </a:cubicBezTo>
                <a:cubicBezTo>
                  <a:pt x="9648" y="13801"/>
                  <a:pt x="9654" y="13813"/>
                  <a:pt x="9650" y="13827"/>
                </a:cubicBezTo>
                <a:lnTo>
                  <a:pt x="9642" y="13843"/>
                </a:lnTo>
                <a:lnTo>
                  <a:pt x="9659" y="13856"/>
                </a:lnTo>
                <a:lnTo>
                  <a:pt x="9667" y="13843"/>
                </a:lnTo>
                <a:cubicBezTo>
                  <a:pt x="9672" y="13850"/>
                  <a:pt x="9674" y="13854"/>
                  <a:pt x="9675" y="13855"/>
                </a:cubicBezTo>
                <a:cubicBezTo>
                  <a:pt x="9676" y="13857"/>
                  <a:pt x="9676" y="13856"/>
                  <a:pt x="9676" y="13856"/>
                </a:cubicBezTo>
                <a:cubicBezTo>
                  <a:pt x="9685" y="13871"/>
                  <a:pt x="9689" y="13879"/>
                  <a:pt x="9691" y="13883"/>
                </a:cubicBezTo>
                <a:cubicBezTo>
                  <a:pt x="9693" y="13887"/>
                  <a:pt x="9693" y="13887"/>
                  <a:pt x="9693" y="13887"/>
                </a:cubicBezTo>
                <a:lnTo>
                  <a:pt x="9711" y="13887"/>
                </a:lnTo>
                <a:cubicBezTo>
                  <a:pt x="9702" y="13902"/>
                  <a:pt x="9693" y="13872"/>
                  <a:pt x="9702" y="13901"/>
                </a:cubicBezTo>
                <a:cubicBezTo>
                  <a:pt x="9711" y="13931"/>
                  <a:pt x="9719" y="13946"/>
                  <a:pt x="9719" y="13946"/>
                </a:cubicBezTo>
                <a:cubicBezTo>
                  <a:pt x="9724" y="13946"/>
                  <a:pt x="9725" y="13946"/>
                  <a:pt x="9726" y="13946"/>
                </a:cubicBezTo>
                <a:cubicBezTo>
                  <a:pt x="9727" y="13946"/>
                  <a:pt x="9727" y="13946"/>
                  <a:pt x="9727" y="13946"/>
                </a:cubicBezTo>
                <a:cubicBezTo>
                  <a:pt x="9727" y="13946"/>
                  <a:pt x="9727" y="13942"/>
                  <a:pt x="9728" y="13939"/>
                </a:cubicBezTo>
                <a:cubicBezTo>
                  <a:pt x="9730" y="13935"/>
                  <a:pt x="9732" y="13931"/>
                  <a:pt x="9736" y="13931"/>
                </a:cubicBezTo>
                <a:cubicBezTo>
                  <a:pt x="9736" y="13938"/>
                  <a:pt x="9740" y="13942"/>
                  <a:pt x="9746" y="13944"/>
                </a:cubicBezTo>
                <a:cubicBezTo>
                  <a:pt x="9751" y="13946"/>
                  <a:pt x="9758" y="13946"/>
                  <a:pt x="9762" y="13946"/>
                </a:cubicBezTo>
                <a:cubicBezTo>
                  <a:pt x="9762" y="13946"/>
                  <a:pt x="9762" y="13942"/>
                  <a:pt x="9761" y="13935"/>
                </a:cubicBezTo>
                <a:cubicBezTo>
                  <a:pt x="9760" y="13927"/>
                  <a:pt x="9757" y="13916"/>
                  <a:pt x="9753" y="13901"/>
                </a:cubicBezTo>
                <a:cubicBezTo>
                  <a:pt x="9749" y="13894"/>
                  <a:pt x="9744" y="13887"/>
                  <a:pt x="9741" y="13881"/>
                </a:cubicBezTo>
                <a:cubicBezTo>
                  <a:pt x="9738" y="13876"/>
                  <a:pt x="9736" y="13872"/>
                  <a:pt x="9736" y="13872"/>
                </a:cubicBezTo>
                <a:cubicBezTo>
                  <a:pt x="9727" y="13872"/>
                  <a:pt x="9736" y="13887"/>
                  <a:pt x="9719" y="13872"/>
                </a:cubicBezTo>
                <a:cubicBezTo>
                  <a:pt x="9702" y="13857"/>
                  <a:pt x="9702" y="13871"/>
                  <a:pt x="9693" y="13856"/>
                </a:cubicBezTo>
                <a:cubicBezTo>
                  <a:pt x="9689" y="13842"/>
                  <a:pt x="9685" y="13834"/>
                  <a:pt x="9681" y="13829"/>
                </a:cubicBezTo>
                <a:cubicBezTo>
                  <a:pt x="9678" y="13824"/>
                  <a:pt x="9676" y="13820"/>
                  <a:pt x="9676" y="13813"/>
                </a:cubicBezTo>
                <a:cubicBezTo>
                  <a:pt x="9676" y="13813"/>
                  <a:pt x="9678" y="13813"/>
                  <a:pt x="9681" y="13811"/>
                </a:cubicBezTo>
                <a:cubicBezTo>
                  <a:pt x="9685" y="13809"/>
                  <a:pt x="9689" y="13805"/>
                  <a:pt x="9693" y="13798"/>
                </a:cubicBezTo>
                <a:cubicBezTo>
                  <a:pt x="9698" y="13798"/>
                  <a:pt x="9695" y="13794"/>
                  <a:pt x="9694" y="13792"/>
                </a:cubicBezTo>
                <a:cubicBezTo>
                  <a:pt x="9693" y="13791"/>
                  <a:pt x="9694" y="13791"/>
                  <a:pt x="9702" y="13798"/>
                </a:cubicBezTo>
                <a:cubicBezTo>
                  <a:pt x="9715" y="13805"/>
                  <a:pt x="9721" y="13809"/>
                  <a:pt x="9725" y="13811"/>
                </a:cubicBezTo>
                <a:cubicBezTo>
                  <a:pt x="9729" y="13813"/>
                  <a:pt x="9732" y="13813"/>
                  <a:pt x="9736" y="13813"/>
                </a:cubicBezTo>
                <a:cubicBezTo>
                  <a:pt x="9736" y="13813"/>
                  <a:pt x="9740" y="13813"/>
                  <a:pt x="9742" y="13811"/>
                </a:cubicBezTo>
                <a:cubicBezTo>
                  <a:pt x="9744" y="13809"/>
                  <a:pt x="9744" y="13805"/>
                  <a:pt x="9736" y="13798"/>
                </a:cubicBezTo>
                <a:cubicBezTo>
                  <a:pt x="9727" y="13798"/>
                  <a:pt x="9721" y="13794"/>
                  <a:pt x="9717" y="13791"/>
                </a:cubicBezTo>
                <a:cubicBezTo>
                  <a:pt x="9713" y="13787"/>
                  <a:pt x="9711" y="13784"/>
                  <a:pt x="9711" y="13784"/>
                </a:cubicBezTo>
                <a:cubicBezTo>
                  <a:pt x="9702" y="13784"/>
                  <a:pt x="9698" y="13784"/>
                  <a:pt x="9695" y="13784"/>
                </a:cubicBezTo>
                <a:cubicBezTo>
                  <a:pt x="9693" y="13784"/>
                  <a:pt x="9693" y="13784"/>
                  <a:pt x="9693" y="13784"/>
                </a:cubicBezTo>
                <a:cubicBezTo>
                  <a:pt x="9693" y="13784"/>
                  <a:pt x="9693" y="13784"/>
                  <a:pt x="9684" y="13784"/>
                </a:cubicBezTo>
                <a:cubicBezTo>
                  <a:pt x="9676" y="13784"/>
                  <a:pt x="9676" y="13798"/>
                  <a:pt x="9676" y="13784"/>
                </a:cubicBezTo>
                <a:cubicBezTo>
                  <a:pt x="9672" y="13784"/>
                  <a:pt x="9667" y="13784"/>
                  <a:pt x="9664" y="13782"/>
                </a:cubicBezTo>
                <a:cubicBezTo>
                  <a:pt x="9661" y="13780"/>
                  <a:pt x="9659" y="13775"/>
                  <a:pt x="9659" y="13768"/>
                </a:cubicBezTo>
                <a:cubicBezTo>
                  <a:pt x="9655" y="13768"/>
                  <a:pt x="9650" y="13765"/>
                  <a:pt x="9647" y="13761"/>
                </a:cubicBezTo>
                <a:cubicBezTo>
                  <a:pt x="9644" y="13758"/>
                  <a:pt x="9642" y="13754"/>
                  <a:pt x="9642" y="13754"/>
                </a:cubicBezTo>
                <a:cubicBezTo>
                  <a:pt x="9642" y="13740"/>
                  <a:pt x="9634" y="13725"/>
                  <a:pt x="9634" y="13725"/>
                </a:cubicBezTo>
                <a:cubicBezTo>
                  <a:pt x="9625" y="13725"/>
                  <a:pt x="9616" y="13725"/>
                  <a:pt x="9607" y="13725"/>
                </a:cubicBezTo>
                <a:lnTo>
                  <a:pt x="9599" y="13725"/>
                </a:lnTo>
                <a:cubicBezTo>
                  <a:pt x="9599" y="13718"/>
                  <a:pt x="9599" y="13714"/>
                  <a:pt x="9599" y="13710"/>
                </a:cubicBezTo>
                <a:cubicBezTo>
                  <a:pt x="9599" y="13707"/>
                  <a:pt x="9599" y="13703"/>
                  <a:pt x="9599" y="13695"/>
                </a:cubicBezTo>
                <a:cubicBezTo>
                  <a:pt x="9599" y="13695"/>
                  <a:pt x="9599" y="13680"/>
                  <a:pt x="9607" y="13680"/>
                </a:cubicBezTo>
                <a:cubicBezTo>
                  <a:pt x="9616" y="13680"/>
                  <a:pt x="9625" y="13680"/>
                  <a:pt x="9634" y="13680"/>
                </a:cubicBezTo>
                <a:cubicBezTo>
                  <a:pt x="9642" y="13680"/>
                  <a:pt x="9650" y="13680"/>
                  <a:pt x="9659" y="13680"/>
                </a:cubicBezTo>
                <a:lnTo>
                  <a:pt x="9667" y="13695"/>
                </a:lnTo>
                <a:cubicBezTo>
                  <a:pt x="9672" y="13703"/>
                  <a:pt x="9676" y="13706"/>
                  <a:pt x="9679" y="13708"/>
                </a:cubicBezTo>
                <a:cubicBezTo>
                  <a:pt x="9682" y="13709"/>
                  <a:pt x="9684" y="13710"/>
                  <a:pt x="9684" y="13710"/>
                </a:cubicBezTo>
                <a:cubicBezTo>
                  <a:pt x="9684" y="13717"/>
                  <a:pt x="9685" y="13721"/>
                  <a:pt x="9686" y="13723"/>
                </a:cubicBezTo>
                <a:cubicBezTo>
                  <a:pt x="9687" y="13725"/>
                  <a:pt x="9689" y="13725"/>
                  <a:pt x="9693" y="13725"/>
                </a:cubicBezTo>
                <a:cubicBezTo>
                  <a:pt x="9693" y="13733"/>
                  <a:pt x="9695" y="13736"/>
                  <a:pt x="9698" y="13738"/>
                </a:cubicBezTo>
                <a:cubicBezTo>
                  <a:pt x="9700" y="13739"/>
                  <a:pt x="9702" y="13739"/>
                  <a:pt x="9702" y="13739"/>
                </a:cubicBezTo>
                <a:cubicBezTo>
                  <a:pt x="9706" y="13754"/>
                  <a:pt x="9708" y="13761"/>
                  <a:pt x="9709" y="13765"/>
                </a:cubicBezTo>
                <a:cubicBezTo>
                  <a:pt x="9711" y="13769"/>
                  <a:pt x="9711" y="13768"/>
                  <a:pt x="9711" y="13768"/>
                </a:cubicBezTo>
                <a:cubicBezTo>
                  <a:pt x="9719" y="13775"/>
                  <a:pt x="9723" y="13780"/>
                  <a:pt x="9725" y="13782"/>
                </a:cubicBezTo>
                <a:cubicBezTo>
                  <a:pt x="9727" y="13784"/>
                  <a:pt x="9727" y="13784"/>
                  <a:pt x="9727" y="13784"/>
                </a:cubicBezTo>
                <a:lnTo>
                  <a:pt x="9753" y="13798"/>
                </a:lnTo>
                <a:cubicBezTo>
                  <a:pt x="9753" y="13798"/>
                  <a:pt x="9753" y="13798"/>
                  <a:pt x="9762" y="13798"/>
                </a:cubicBezTo>
                <a:cubicBezTo>
                  <a:pt x="9770" y="13798"/>
                  <a:pt x="9770" y="13784"/>
                  <a:pt x="9770" y="13784"/>
                </a:cubicBezTo>
                <a:cubicBezTo>
                  <a:pt x="9766" y="13784"/>
                  <a:pt x="9764" y="13784"/>
                  <a:pt x="9762" y="13784"/>
                </a:cubicBezTo>
                <a:cubicBezTo>
                  <a:pt x="9760" y="13784"/>
                  <a:pt x="9757" y="13784"/>
                  <a:pt x="9753" y="13784"/>
                </a:cubicBezTo>
                <a:cubicBezTo>
                  <a:pt x="9749" y="13776"/>
                  <a:pt x="9747" y="13772"/>
                  <a:pt x="9745" y="13769"/>
                </a:cubicBezTo>
                <a:cubicBezTo>
                  <a:pt x="9742" y="13765"/>
                  <a:pt x="9740" y="13762"/>
                  <a:pt x="9736" y="13754"/>
                </a:cubicBezTo>
                <a:cubicBezTo>
                  <a:pt x="9736" y="13754"/>
                  <a:pt x="9736" y="13754"/>
                  <a:pt x="9735" y="13752"/>
                </a:cubicBezTo>
                <a:cubicBezTo>
                  <a:pt x="9734" y="13750"/>
                  <a:pt x="9731" y="13746"/>
                  <a:pt x="9727" y="13739"/>
                </a:cubicBezTo>
                <a:cubicBezTo>
                  <a:pt x="9723" y="13739"/>
                  <a:pt x="9721" y="13736"/>
                  <a:pt x="9720" y="13732"/>
                </a:cubicBezTo>
                <a:cubicBezTo>
                  <a:pt x="9719" y="13728"/>
                  <a:pt x="9719" y="13725"/>
                  <a:pt x="9719" y="13725"/>
                </a:cubicBezTo>
                <a:cubicBezTo>
                  <a:pt x="9715" y="13725"/>
                  <a:pt x="9711" y="13725"/>
                  <a:pt x="9707" y="13725"/>
                </a:cubicBezTo>
                <a:cubicBezTo>
                  <a:pt x="9704" y="13725"/>
                  <a:pt x="9702" y="13725"/>
                  <a:pt x="9702" y="13725"/>
                </a:cubicBezTo>
                <a:cubicBezTo>
                  <a:pt x="9702" y="13725"/>
                  <a:pt x="9702" y="13725"/>
                  <a:pt x="9702" y="13723"/>
                </a:cubicBezTo>
                <a:cubicBezTo>
                  <a:pt x="9702" y="13721"/>
                  <a:pt x="9702" y="13717"/>
                  <a:pt x="9702" y="13710"/>
                </a:cubicBezTo>
                <a:lnTo>
                  <a:pt x="9702" y="13695"/>
                </a:lnTo>
                <a:cubicBezTo>
                  <a:pt x="9702" y="13695"/>
                  <a:pt x="9702" y="13695"/>
                  <a:pt x="9701" y="13692"/>
                </a:cubicBezTo>
                <a:cubicBezTo>
                  <a:pt x="9700" y="13688"/>
                  <a:pt x="9698" y="13681"/>
                  <a:pt x="9693" y="13666"/>
                </a:cubicBezTo>
                <a:cubicBezTo>
                  <a:pt x="9693" y="13666"/>
                  <a:pt x="9693" y="13662"/>
                  <a:pt x="9692" y="13659"/>
                </a:cubicBezTo>
                <a:cubicBezTo>
                  <a:pt x="9691" y="13655"/>
                  <a:pt x="9689" y="13651"/>
                  <a:pt x="9684" y="13651"/>
                </a:cubicBezTo>
                <a:cubicBezTo>
                  <a:pt x="9684" y="13651"/>
                  <a:pt x="9685" y="13647"/>
                  <a:pt x="9683" y="13644"/>
                </a:cubicBezTo>
                <a:cubicBezTo>
                  <a:pt x="9682" y="13640"/>
                  <a:pt x="9680" y="13637"/>
                  <a:pt x="9676" y="13637"/>
                </a:cubicBezTo>
                <a:lnTo>
                  <a:pt x="9676" y="13651"/>
                </a:lnTo>
                <a:cubicBezTo>
                  <a:pt x="9672" y="13651"/>
                  <a:pt x="9669" y="13651"/>
                  <a:pt x="9668" y="13651"/>
                </a:cubicBezTo>
                <a:cubicBezTo>
                  <a:pt x="9667" y="13651"/>
                  <a:pt x="9667" y="13651"/>
                  <a:pt x="9667" y="13651"/>
                </a:cubicBezTo>
                <a:cubicBezTo>
                  <a:pt x="9667" y="13651"/>
                  <a:pt x="9665" y="13654"/>
                  <a:pt x="9663" y="13656"/>
                </a:cubicBezTo>
                <a:cubicBezTo>
                  <a:pt x="9661" y="13658"/>
                  <a:pt x="9659" y="13658"/>
                  <a:pt x="9659" y="13651"/>
                </a:cubicBezTo>
                <a:cubicBezTo>
                  <a:pt x="9655" y="13651"/>
                  <a:pt x="9652" y="13647"/>
                  <a:pt x="9651" y="13644"/>
                </a:cubicBezTo>
                <a:cubicBezTo>
                  <a:pt x="9650" y="13640"/>
                  <a:pt x="9650" y="13637"/>
                  <a:pt x="9650" y="13637"/>
                </a:cubicBezTo>
                <a:cubicBezTo>
                  <a:pt x="9650" y="13637"/>
                  <a:pt x="9650" y="13633"/>
                  <a:pt x="9651" y="13629"/>
                </a:cubicBezTo>
                <a:cubicBezTo>
                  <a:pt x="9652" y="13625"/>
                  <a:pt x="9655" y="13621"/>
                  <a:pt x="9659" y="13621"/>
                </a:cubicBezTo>
                <a:cubicBezTo>
                  <a:pt x="9659" y="13621"/>
                  <a:pt x="9661" y="13622"/>
                  <a:pt x="9664" y="13620"/>
                </a:cubicBezTo>
                <a:cubicBezTo>
                  <a:pt x="9667" y="13618"/>
                  <a:pt x="9672" y="13614"/>
                  <a:pt x="9676" y="13607"/>
                </a:cubicBezTo>
                <a:cubicBezTo>
                  <a:pt x="9680" y="13607"/>
                  <a:pt x="9685" y="13607"/>
                  <a:pt x="9688" y="13607"/>
                </a:cubicBezTo>
                <a:cubicBezTo>
                  <a:pt x="9691" y="13607"/>
                  <a:pt x="9693" y="13607"/>
                  <a:pt x="9693" y="13607"/>
                </a:cubicBezTo>
                <a:lnTo>
                  <a:pt x="9693" y="13621"/>
                </a:lnTo>
                <a:cubicBezTo>
                  <a:pt x="9693" y="13629"/>
                  <a:pt x="9698" y="13636"/>
                  <a:pt x="9702" y="13642"/>
                </a:cubicBezTo>
                <a:cubicBezTo>
                  <a:pt x="9706" y="13647"/>
                  <a:pt x="9711" y="13651"/>
                  <a:pt x="9711" y="13651"/>
                </a:cubicBezTo>
                <a:lnTo>
                  <a:pt x="9719" y="13651"/>
                </a:lnTo>
                <a:cubicBezTo>
                  <a:pt x="9719" y="13658"/>
                  <a:pt x="9723" y="13662"/>
                  <a:pt x="9727" y="13664"/>
                </a:cubicBezTo>
                <a:cubicBezTo>
                  <a:pt x="9732" y="13666"/>
                  <a:pt x="9736" y="13666"/>
                  <a:pt x="9736" y="13666"/>
                </a:cubicBezTo>
                <a:cubicBezTo>
                  <a:pt x="9736" y="13666"/>
                  <a:pt x="9736" y="13670"/>
                  <a:pt x="9737" y="13675"/>
                </a:cubicBezTo>
                <a:cubicBezTo>
                  <a:pt x="9738" y="13681"/>
                  <a:pt x="9740" y="13688"/>
                  <a:pt x="9745" y="13695"/>
                </a:cubicBezTo>
                <a:cubicBezTo>
                  <a:pt x="9745" y="13695"/>
                  <a:pt x="9745" y="13695"/>
                  <a:pt x="9746" y="13695"/>
                </a:cubicBezTo>
                <a:cubicBezTo>
                  <a:pt x="9747" y="13695"/>
                  <a:pt x="9749" y="13695"/>
                  <a:pt x="9753" y="13695"/>
                </a:cubicBezTo>
                <a:cubicBezTo>
                  <a:pt x="9757" y="13703"/>
                  <a:pt x="9760" y="13706"/>
                  <a:pt x="9761" y="13708"/>
                </a:cubicBezTo>
                <a:cubicBezTo>
                  <a:pt x="9762" y="13709"/>
                  <a:pt x="9762" y="13710"/>
                  <a:pt x="9762" y="13710"/>
                </a:cubicBezTo>
                <a:cubicBezTo>
                  <a:pt x="9762" y="13717"/>
                  <a:pt x="9762" y="13721"/>
                  <a:pt x="9762" y="13723"/>
                </a:cubicBezTo>
                <a:cubicBezTo>
                  <a:pt x="9762" y="13725"/>
                  <a:pt x="9762" y="13725"/>
                  <a:pt x="9762" y="13725"/>
                </a:cubicBezTo>
                <a:cubicBezTo>
                  <a:pt x="9766" y="13733"/>
                  <a:pt x="9771" y="13740"/>
                  <a:pt x="9774" y="13745"/>
                </a:cubicBezTo>
                <a:cubicBezTo>
                  <a:pt x="9777" y="13751"/>
                  <a:pt x="9779" y="13754"/>
                  <a:pt x="9779" y="13754"/>
                </a:cubicBezTo>
                <a:cubicBezTo>
                  <a:pt x="9779" y="13754"/>
                  <a:pt x="9781" y="13754"/>
                  <a:pt x="9783" y="13756"/>
                </a:cubicBezTo>
                <a:cubicBezTo>
                  <a:pt x="9785" y="13757"/>
                  <a:pt x="9788" y="13761"/>
                  <a:pt x="9788" y="13768"/>
                </a:cubicBezTo>
                <a:cubicBezTo>
                  <a:pt x="9784" y="13768"/>
                  <a:pt x="9781" y="13768"/>
                  <a:pt x="9780" y="13768"/>
                </a:cubicBezTo>
                <a:cubicBezTo>
                  <a:pt x="9779" y="13768"/>
                  <a:pt x="9779" y="13768"/>
                  <a:pt x="9779" y="13768"/>
                </a:cubicBezTo>
                <a:cubicBezTo>
                  <a:pt x="9775" y="13768"/>
                  <a:pt x="9773" y="13769"/>
                  <a:pt x="9772" y="13771"/>
                </a:cubicBezTo>
                <a:cubicBezTo>
                  <a:pt x="9771" y="13773"/>
                  <a:pt x="9770" y="13776"/>
                  <a:pt x="9770" y="13784"/>
                </a:cubicBezTo>
                <a:lnTo>
                  <a:pt x="9779" y="13784"/>
                </a:lnTo>
                <a:lnTo>
                  <a:pt x="9804" y="13754"/>
                </a:lnTo>
                <a:cubicBezTo>
                  <a:pt x="9804" y="13762"/>
                  <a:pt x="9806" y="13765"/>
                  <a:pt x="9810" y="13767"/>
                </a:cubicBezTo>
                <a:cubicBezTo>
                  <a:pt x="9813" y="13769"/>
                  <a:pt x="9817" y="13768"/>
                  <a:pt x="9822" y="13768"/>
                </a:cubicBezTo>
                <a:lnTo>
                  <a:pt x="9848" y="13798"/>
                </a:lnTo>
                <a:cubicBezTo>
                  <a:pt x="9848" y="13791"/>
                  <a:pt x="9848" y="13783"/>
                  <a:pt x="9848" y="13777"/>
                </a:cubicBezTo>
                <a:cubicBezTo>
                  <a:pt x="9848" y="13772"/>
                  <a:pt x="9848" y="13768"/>
                  <a:pt x="9848" y="13768"/>
                </a:cubicBezTo>
                <a:lnTo>
                  <a:pt x="9856" y="13754"/>
                </a:lnTo>
                <a:cubicBezTo>
                  <a:pt x="9855" y="13754"/>
                  <a:pt x="9853" y="13754"/>
                  <a:pt x="9851" y="13754"/>
                </a:cubicBezTo>
                <a:cubicBezTo>
                  <a:pt x="9849" y="13754"/>
                  <a:pt x="9848" y="13754"/>
                  <a:pt x="9848" y="13754"/>
                </a:cubicBezTo>
                <a:lnTo>
                  <a:pt x="9839" y="13768"/>
                </a:lnTo>
                <a:cubicBezTo>
                  <a:pt x="9835" y="13768"/>
                  <a:pt x="9830" y="13765"/>
                  <a:pt x="9827" y="13761"/>
                </a:cubicBezTo>
                <a:cubicBezTo>
                  <a:pt x="9824" y="13758"/>
                  <a:pt x="9822" y="13754"/>
                  <a:pt x="9822" y="13754"/>
                </a:cubicBezTo>
                <a:cubicBezTo>
                  <a:pt x="9817" y="13747"/>
                  <a:pt x="9811" y="13739"/>
                  <a:pt x="9806" y="13734"/>
                </a:cubicBezTo>
                <a:cubicBezTo>
                  <a:pt x="9801" y="13728"/>
                  <a:pt x="9796" y="13725"/>
                  <a:pt x="9796" y="13725"/>
                </a:cubicBezTo>
                <a:cubicBezTo>
                  <a:pt x="9788" y="13725"/>
                  <a:pt x="9796" y="13724"/>
                  <a:pt x="9779" y="13710"/>
                </a:cubicBezTo>
                <a:cubicBezTo>
                  <a:pt x="9762" y="13695"/>
                  <a:pt x="9753" y="13680"/>
                  <a:pt x="9753" y="13680"/>
                </a:cubicBezTo>
                <a:cubicBezTo>
                  <a:pt x="9749" y="13673"/>
                  <a:pt x="9747" y="13669"/>
                  <a:pt x="9746" y="13667"/>
                </a:cubicBezTo>
                <a:cubicBezTo>
                  <a:pt x="9745" y="13666"/>
                  <a:pt x="9745" y="13666"/>
                  <a:pt x="9745" y="13666"/>
                </a:cubicBezTo>
                <a:cubicBezTo>
                  <a:pt x="9745" y="13666"/>
                  <a:pt x="9744" y="13662"/>
                  <a:pt x="9743" y="13659"/>
                </a:cubicBezTo>
                <a:cubicBezTo>
                  <a:pt x="9742" y="13655"/>
                  <a:pt x="9740" y="13651"/>
                  <a:pt x="9736" y="13651"/>
                </a:cubicBezTo>
                <a:cubicBezTo>
                  <a:pt x="9732" y="13643"/>
                  <a:pt x="9723" y="13636"/>
                  <a:pt x="9716" y="13631"/>
                </a:cubicBezTo>
                <a:cubicBezTo>
                  <a:pt x="9708" y="13625"/>
                  <a:pt x="9702" y="13621"/>
                  <a:pt x="9702" y="13621"/>
                </a:cubicBezTo>
                <a:lnTo>
                  <a:pt x="9702" y="13607"/>
                </a:lnTo>
                <a:lnTo>
                  <a:pt x="9702" y="13563"/>
                </a:lnTo>
                <a:cubicBezTo>
                  <a:pt x="9702" y="13555"/>
                  <a:pt x="9700" y="13544"/>
                  <a:pt x="9698" y="13535"/>
                </a:cubicBezTo>
                <a:cubicBezTo>
                  <a:pt x="9695" y="13526"/>
                  <a:pt x="9693" y="13519"/>
                  <a:pt x="9693" y="13519"/>
                </a:cubicBezTo>
                <a:lnTo>
                  <a:pt x="9711" y="13504"/>
                </a:lnTo>
                <a:cubicBezTo>
                  <a:pt x="9715" y="13504"/>
                  <a:pt x="9719" y="13507"/>
                  <a:pt x="9722" y="13511"/>
                </a:cubicBezTo>
                <a:cubicBezTo>
                  <a:pt x="9725" y="13515"/>
                  <a:pt x="9727" y="13519"/>
                  <a:pt x="9727" y="13519"/>
                </a:cubicBezTo>
                <a:cubicBezTo>
                  <a:pt x="9731" y="13512"/>
                  <a:pt x="9734" y="13508"/>
                  <a:pt x="9735" y="13506"/>
                </a:cubicBezTo>
                <a:cubicBezTo>
                  <a:pt x="9736" y="13504"/>
                  <a:pt x="9736" y="13504"/>
                  <a:pt x="9736" y="13504"/>
                </a:cubicBezTo>
                <a:cubicBezTo>
                  <a:pt x="9770" y="13423"/>
                  <a:pt x="9787" y="13382"/>
                  <a:pt x="9796" y="13362"/>
                </a:cubicBezTo>
                <a:cubicBezTo>
                  <a:pt x="9804" y="13342"/>
                  <a:pt x="9804" y="13342"/>
                  <a:pt x="9804" y="13342"/>
                </a:cubicBezTo>
                <a:cubicBezTo>
                  <a:pt x="9834" y="13269"/>
                  <a:pt x="9849" y="13232"/>
                  <a:pt x="9857" y="13214"/>
                </a:cubicBezTo>
                <a:cubicBezTo>
                  <a:pt x="9865" y="13195"/>
                  <a:pt x="9865" y="13196"/>
                  <a:pt x="9865" y="13196"/>
                </a:cubicBezTo>
                <a:cubicBezTo>
                  <a:pt x="9878" y="13085"/>
                  <a:pt x="9884" y="13030"/>
                  <a:pt x="9887" y="13002"/>
                </a:cubicBezTo>
                <a:cubicBezTo>
                  <a:pt x="9890" y="12974"/>
                  <a:pt x="9890" y="12974"/>
                  <a:pt x="9890" y="12974"/>
                </a:cubicBezTo>
                <a:cubicBezTo>
                  <a:pt x="9899" y="12923"/>
                  <a:pt x="9903" y="12897"/>
                  <a:pt x="9905" y="12884"/>
                </a:cubicBezTo>
                <a:cubicBezTo>
                  <a:pt x="9907" y="12871"/>
                  <a:pt x="9907" y="12871"/>
                  <a:pt x="9907" y="12871"/>
                </a:cubicBezTo>
                <a:cubicBezTo>
                  <a:pt x="9916" y="12827"/>
                  <a:pt x="9920" y="12805"/>
                  <a:pt x="9923" y="12794"/>
                </a:cubicBezTo>
                <a:cubicBezTo>
                  <a:pt x="9925" y="12783"/>
                  <a:pt x="9925" y="12782"/>
                  <a:pt x="9925" y="12782"/>
                </a:cubicBezTo>
                <a:cubicBezTo>
                  <a:pt x="9925" y="12782"/>
                  <a:pt x="9925" y="12779"/>
                  <a:pt x="9926" y="12777"/>
                </a:cubicBezTo>
                <a:cubicBezTo>
                  <a:pt x="9927" y="12775"/>
                  <a:pt x="9929" y="12775"/>
                  <a:pt x="9933" y="12782"/>
                </a:cubicBezTo>
                <a:lnTo>
                  <a:pt x="9942" y="12812"/>
                </a:lnTo>
                <a:cubicBezTo>
                  <a:pt x="9946" y="12819"/>
                  <a:pt x="9948" y="12823"/>
                  <a:pt x="9950" y="12825"/>
                </a:cubicBezTo>
                <a:cubicBezTo>
                  <a:pt x="9951" y="12827"/>
                  <a:pt x="9951" y="12827"/>
                  <a:pt x="9951" y="12827"/>
                </a:cubicBezTo>
                <a:cubicBezTo>
                  <a:pt x="9955" y="12827"/>
                  <a:pt x="9957" y="12827"/>
                  <a:pt x="9958" y="12827"/>
                </a:cubicBezTo>
                <a:cubicBezTo>
                  <a:pt x="9959" y="12827"/>
                  <a:pt x="9959" y="12827"/>
                  <a:pt x="9959" y="12827"/>
                </a:cubicBezTo>
                <a:cubicBezTo>
                  <a:pt x="9959" y="12827"/>
                  <a:pt x="9963" y="12824"/>
                  <a:pt x="9969" y="12820"/>
                </a:cubicBezTo>
                <a:cubicBezTo>
                  <a:pt x="9974" y="12816"/>
                  <a:pt x="9980" y="12812"/>
                  <a:pt x="9984" y="12812"/>
                </a:cubicBezTo>
                <a:lnTo>
                  <a:pt x="10019" y="12842"/>
                </a:lnTo>
                <a:cubicBezTo>
                  <a:pt x="10019" y="12842"/>
                  <a:pt x="10019" y="12849"/>
                  <a:pt x="10019" y="12858"/>
                </a:cubicBezTo>
                <a:cubicBezTo>
                  <a:pt x="10019" y="12868"/>
                  <a:pt x="10019" y="12879"/>
                  <a:pt x="10019" y="12886"/>
                </a:cubicBezTo>
                <a:cubicBezTo>
                  <a:pt x="10019" y="12886"/>
                  <a:pt x="10023" y="12894"/>
                  <a:pt x="10027" y="12903"/>
                </a:cubicBezTo>
                <a:cubicBezTo>
                  <a:pt x="10030" y="12912"/>
                  <a:pt x="10032" y="12922"/>
                  <a:pt x="10028" y="12929"/>
                </a:cubicBezTo>
                <a:lnTo>
                  <a:pt x="10019" y="12959"/>
                </a:lnTo>
                <a:lnTo>
                  <a:pt x="10028" y="12974"/>
                </a:lnTo>
                <a:cubicBezTo>
                  <a:pt x="10036" y="12974"/>
                  <a:pt x="10036" y="12974"/>
                  <a:pt x="10045" y="12974"/>
                </a:cubicBezTo>
                <a:cubicBezTo>
                  <a:pt x="10053" y="12974"/>
                  <a:pt x="10061" y="12988"/>
                  <a:pt x="10061" y="12988"/>
                </a:cubicBezTo>
                <a:lnTo>
                  <a:pt x="10061" y="13004"/>
                </a:lnTo>
                <a:lnTo>
                  <a:pt x="10061" y="13033"/>
                </a:lnTo>
                <a:cubicBezTo>
                  <a:pt x="10061" y="13041"/>
                  <a:pt x="10057" y="13044"/>
                  <a:pt x="10053" y="13046"/>
                </a:cubicBezTo>
                <a:cubicBezTo>
                  <a:pt x="10049" y="13048"/>
                  <a:pt x="10045" y="13048"/>
                  <a:pt x="10045" y="13048"/>
                </a:cubicBezTo>
                <a:lnTo>
                  <a:pt x="10045" y="13062"/>
                </a:lnTo>
                <a:cubicBezTo>
                  <a:pt x="10041" y="13070"/>
                  <a:pt x="10036" y="13077"/>
                  <a:pt x="10032" y="13083"/>
                </a:cubicBezTo>
                <a:cubicBezTo>
                  <a:pt x="10027" y="13089"/>
                  <a:pt x="10023" y="13092"/>
                  <a:pt x="10019" y="13092"/>
                </a:cubicBezTo>
                <a:lnTo>
                  <a:pt x="10002" y="13062"/>
                </a:lnTo>
                <a:lnTo>
                  <a:pt x="9993" y="13077"/>
                </a:lnTo>
                <a:cubicBezTo>
                  <a:pt x="9997" y="13092"/>
                  <a:pt x="9999" y="13099"/>
                  <a:pt x="10001" y="13102"/>
                </a:cubicBezTo>
                <a:cubicBezTo>
                  <a:pt x="10002" y="13106"/>
                  <a:pt x="10002" y="13106"/>
                  <a:pt x="10002" y="13106"/>
                </a:cubicBezTo>
                <a:cubicBezTo>
                  <a:pt x="10006" y="13128"/>
                  <a:pt x="10008" y="13140"/>
                  <a:pt x="10009" y="13145"/>
                </a:cubicBezTo>
                <a:cubicBezTo>
                  <a:pt x="10010" y="13151"/>
                  <a:pt x="10010" y="13151"/>
                  <a:pt x="10010" y="13151"/>
                </a:cubicBezTo>
                <a:cubicBezTo>
                  <a:pt x="10006" y="13158"/>
                  <a:pt x="10004" y="13162"/>
                  <a:pt x="10003" y="13164"/>
                </a:cubicBezTo>
                <a:cubicBezTo>
                  <a:pt x="10002" y="13166"/>
                  <a:pt x="10002" y="13166"/>
                  <a:pt x="10002" y="13166"/>
                </a:cubicBezTo>
                <a:cubicBezTo>
                  <a:pt x="10006" y="13188"/>
                  <a:pt x="10008" y="13199"/>
                  <a:pt x="10009" y="13204"/>
                </a:cubicBezTo>
                <a:cubicBezTo>
                  <a:pt x="10010" y="13210"/>
                  <a:pt x="10010" y="13209"/>
                  <a:pt x="10010" y="13209"/>
                </a:cubicBezTo>
                <a:cubicBezTo>
                  <a:pt x="10010" y="13224"/>
                  <a:pt x="10010" y="13232"/>
                  <a:pt x="10010" y="13235"/>
                </a:cubicBezTo>
                <a:cubicBezTo>
                  <a:pt x="10010" y="13239"/>
                  <a:pt x="10010" y="13239"/>
                  <a:pt x="10010" y="13239"/>
                </a:cubicBezTo>
                <a:cubicBezTo>
                  <a:pt x="10002" y="13247"/>
                  <a:pt x="9997" y="13250"/>
                  <a:pt x="9995" y="13252"/>
                </a:cubicBezTo>
                <a:cubicBezTo>
                  <a:pt x="9993" y="13254"/>
                  <a:pt x="9993" y="13254"/>
                  <a:pt x="9993" y="13254"/>
                </a:cubicBezTo>
                <a:cubicBezTo>
                  <a:pt x="9993" y="13254"/>
                  <a:pt x="9991" y="13258"/>
                  <a:pt x="9988" y="13262"/>
                </a:cubicBezTo>
                <a:cubicBezTo>
                  <a:pt x="9984" y="13265"/>
                  <a:pt x="9980" y="13268"/>
                  <a:pt x="9976" y="13268"/>
                </a:cubicBezTo>
                <a:cubicBezTo>
                  <a:pt x="9976" y="13268"/>
                  <a:pt x="9974" y="13265"/>
                  <a:pt x="9971" y="13263"/>
                </a:cubicBezTo>
                <a:cubicBezTo>
                  <a:pt x="9969" y="13261"/>
                  <a:pt x="9967" y="13261"/>
                  <a:pt x="9967" y="13268"/>
                </a:cubicBezTo>
                <a:cubicBezTo>
                  <a:pt x="9976" y="13283"/>
                  <a:pt x="9976" y="13298"/>
                  <a:pt x="9984" y="13298"/>
                </a:cubicBezTo>
                <a:cubicBezTo>
                  <a:pt x="9993" y="13298"/>
                  <a:pt x="10010" y="13298"/>
                  <a:pt x="10010" y="13298"/>
                </a:cubicBezTo>
                <a:cubicBezTo>
                  <a:pt x="10010" y="13290"/>
                  <a:pt x="10008" y="13283"/>
                  <a:pt x="10007" y="13278"/>
                </a:cubicBezTo>
                <a:cubicBezTo>
                  <a:pt x="10006" y="13272"/>
                  <a:pt x="10006" y="13268"/>
                  <a:pt x="10010" y="13268"/>
                </a:cubicBezTo>
                <a:cubicBezTo>
                  <a:pt x="10010" y="13254"/>
                  <a:pt x="10010" y="13239"/>
                  <a:pt x="10028" y="13239"/>
                </a:cubicBezTo>
                <a:cubicBezTo>
                  <a:pt x="10036" y="13239"/>
                  <a:pt x="10044" y="13254"/>
                  <a:pt x="10053" y="13239"/>
                </a:cubicBezTo>
                <a:cubicBezTo>
                  <a:pt x="10057" y="13239"/>
                  <a:pt x="10064" y="13228"/>
                  <a:pt x="10069" y="13217"/>
                </a:cubicBezTo>
                <a:cubicBezTo>
                  <a:pt x="10075" y="13207"/>
                  <a:pt x="10079" y="13196"/>
                  <a:pt x="10079" y="13196"/>
                </a:cubicBezTo>
                <a:cubicBezTo>
                  <a:pt x="10088" y="13181"/>
                  <a:pt x="10092" y="13173"/>
                  <a:pt x="10094" y="13170"/>
                </a:cubicBezTo>
                <a:cubicBezTo>
                  <a:pt x="10096" y="13166"/>
                  <a:pt x="10096" y="13166"/>
                  <a:pt x="10096" y="13166"/>
                </a:cubicBezTo>
                <a:cubicBezTo>
                  <a:pt x="10109" y="13158"/>
                  <a:pt x="10115" y="13155"/>
                  <a:pt x="10119" y="13153"/>
                </a:cubicBezTo>
                <a:cubicBezTo>
                  <a:pt x="10122" y="13151"/>
                  <a:pt x="10122" y="13151"/>
                  <a:pt x="10122" y="13151"/>
                </a:cubicBezTo>
                <a:lnTo>
                  <a:pt x="10156" y="13122"/>
                </a:lnTo>
                <a:cubicBezTo>
                  <a:pt x="10156" y="13122"/>
                  <a:pt x="10165" y="13121"/>
                  <a:pt x="10173" y="13135"/>
                </a:cubicBezTo>
                <a:cubicBezTo>
                  <a:pt x="10182" y="13150"/>
                  <a:pt x="10182" y="13151"/>
                  <a:pt x="10182" y="13151"/>
                </a:cubicBezTo>
                <a:cubicBezTo>
                  <a:pt x="10186" y="13151"/>
                  <a:pt x="10193" y="13154"/>
                  <a:pt x="10198" y="13158"/>
                </a:cubicBezTo>
                <a:cubicBezTo>
                  <a:pt x="10204" y="13162"/>
                  <a:pt x="10208" y="13166"/>
                  <a:pt x="10208" y="13166"/>
                </a:cubicBezTo>
                <a:cubicBezTo>
                  <a:pt x="10208" y="13166"/>
                  <a:pt x="10208" y="13166"/>
                  <a:pt x="10209" y="13168"/>
                </a:cubicBezTo>
                <a:cubicBezTo>
                  <a:pt x="10210" y="13169"/>
                  <a:pt x="10211" y="13173"/>
                  <a:pt x="10216" y="13180"/>
                </a:cubicBezTo>
                <a:cubicBezTo>
                  <a:pt x="10216" y="13180"/>
                  <a:pt x="10218" y="13184"/>
                  <a:pt x="10219" y="13191"/>
                </a:cubicBezTo>
                <a:cubicBezTo>
                  <a:pt x="10220" y="13199"/>
                  <a:pt x="10220" y="13210"/>
                  <a:pt x="10216" y="13225"/>
                </a:cubicBezTo>
                <a:cubicBezTo>
                  <a:pt x="10216" y="13232"/>
                  <a:pt x="10216" y="13240"/>
                  <a:pt x="10216" y="13245"/>
                </a:cubicBezTo>
                <a:cubicBezTo>
                  <a:pt x="10216" y="13251"/>
                  <a:pt x="10216" y="13254"/>
                  <a:pt x="10216" y="13254"/>
                </a:cubicBezTo>
                <a:cubicBezTo>
                  <a:pt x="10216" y="13254"/>
                  <a:pt x="10224" y="13240"/>
                  <a:pt x="10224" y="13225"/>
                </a:cubicBezTo>
                <a:cubicBezTo>
                  <a:pt x="10224" y="13195"/>
                  <a:pt x="10224" y="13180"/>
                  <a:pt x="10224" y="13166"/>
                </a:cubicBezTo>
                <a:cubicBezTo>
                  <a:pt x="10224" y="13151"/>
                  <a:pt x="10216" y="13135"/>
                  <a:pt x="10216" y="13135"/>
                </a:cubicBezTo>
                <a:cubicBezTo>
                  <a:pt x="10216" y="13135"/>
                  <a:pt x="10211" y="13139"/>
                  <a:pt x="10205" y="13141"/>
                </a:cubicBezTo>
                <a:cubicBezTo>
                  <a:pt x="10199" y="13143"/>
                  <a:pt x="10191" y="13143"/>
                  <a:pt x="10182" y="13135"/>
                </a:cubicBezTo>
                <a:cubicBezTo>
                  <a:pt x="10178" y="13128"/>
                  <a:pt x="10175" y="13121"/>
                  <a:pt x="10173" y="13115"/>
                </a:cubicBezTo>
                <a:cubicBezTo>
                  <a:pt x="10171" y="13110"/>
                  <a:pt x="10169" y="13106"/>
                  <a:pt x="10164" y="13106"/>
                </a:cubicBezTo>
                <a:cubicBezTo>
                  <a:pt x="10164" y="13106"/>
                  <a:pt x="10162" y="13103"/>
                  <a:pt x="10159" y="13099"/>
                </a:cubicBezTo>
                <a:cubicBezTo>
                  <a:pt x="10156" y="13096"/>
                  <a:pt x="10151" y="13092"/>
                  <a:pt x="10147" y="13092"/>
                </a:cubicBezTo>
                <a:cubicBezTo>
                  <a:pt x="10147" y="13092"/>
                  <a:pt x="10147" y="13077"/>
                  <a:pt x="10147" y="13062"/>
                </a:cubicBezTo>
                <a:cubicBezTo>
                  <a:pt x="10147" y="13048"/>
                  <a:pt x="10147" y="13032"/>
                  <a:pt x="10147" y="13018"/>
                </a:cubicBezTo>
                <a:cubicBezTo>
                  <a:pt x="10147" y="13018"/>
                  <a:pt x="10139" y="13003"/>
                  <a:pt x="10147" y="12988"/>
                </a:cubicBezTo>
                <a:cubicBezTo>
                  <a:pt x="10156" y="12974"/>
                  <a:pt x="10156" y="12974"/>
                  <a:pt x="10164" y="12974"/>
                </a:cubicBezTo>
                <a:cubicBezTo>
                  <a:pt x="10164" y="12967"/>
                  <a:pt x="10169" y="12960"/>
                  <a:pt x="10172" y="12954"/>
                </a:cubicBezTo>
                <a:cubicBezTo>
                  <a:pt x="10175" y="12949"/>
                  <a:pt x="10177" y="12945"/>
                  <a:pt x="10173" y="12945"/>
                </a:cubicBezTo>
                <a:cubicBezTo>
                  <a:pt x="10173" y="12930"/>
                  <a:pt x="10165" y="12929"/>
                  <a:pt x="10156" y="12929"/>
                </a:cubicBezTo>
                <a:cubicBezTo>
                  <a:pt x="10147" y="12929"/>
                  <a:pt x="10156" y="12945"/>
                  <a:pt x="10147" y="12945"/>
                </a:cubicBezTo>
                <a:cubicBezTo>
                  <a:pt x="10130" y="12945"/>
                  <a:pt x="10130" y="12930"/>
                  <a:pt x="10122" y="12916"/>
                </a:cubicBezTo>
                <a:cubicBezTo>
                  <a:pt x="10122" y="12908"/>
                  <a:pt x="10122" y="12904"/>
                  <a:pt x="10121" y="12904"/>
                </a:cubicBezTo>
                <a:cubicBezTo>
                  <a:pt x="10120" y="12904"/>
                  <a:pt x="10118" y="12908"/>
                  <a:pt x="10113" y="12916"/>
                </a:cubicBezTo>
                <a:cubicBezTo>
                  <a:pt x="10109" y="12916"/>
                  <a:pt x="10105" y="12912"/>
                  <a:pt x="10101" y="12908"/>
                </a:cubicBezTo>
                <a:cubicBezTo>
                  <a:pt x="10098" y="12904"/>
                  <a:pt x="10096" y="12900"/>
                  <a:pt x="10096" y="12900"/>
                </a:cubicBezTo>
                <a:cubicBezTo>
                  <a:pt x="10096" y="12900"/>
                  <a:pt x="10094" y="12896"/>
                  <a:pt x="10093" y="12891"/>
                </a:cubicBezTo>
                <a:cubicBezTo>
                  <a:pt x="10092" y="12885"/>
                  <a:pt x="10092" y="12878"/>
                  <a:pt x="10096" y="12871"/>
                </a:cubicBezTo>
                <a:lnTo>
                  <a:pt x="10105" y="12842"/>
                </a:lnTo>
                <a:lnTo>
                  <a:pt x="10105" y="12798"/>
                </a:lnTo>
                <a:cubicBezTo>
                  <a:pt x="10105" y="12791"/>
                  <a:pt x="10105" y="12787"/>
                  <a:pt x="10105" y="12785"/>
                </a:cubicBezTo>
                <a:cubicBezTo>
                  <a:pt x="10105" y="12783"/>
                  <a:pt x="10105" y="12782"/>
                  <a:pt x="10105" y="12782"/>
                </a:cubicBezTo>
                <a:cubicBezTo>
                  <a:pt x="10100" y="12768"/>
                  <a:pt x="10098" y="12761"/>
                  <a:pt x="10097" y="12757"/>
                </a:cubicBezTo>
                <a:cubicBezTo>
                  <a:pt x="10096" y="12753"/>
                  <a:pt x="10096" y="12753"/>
                  <a:pt x="10096" y="12753"/>
                </a:cubicBezTo>
                <a:cubicBezTo>
                  <a:pt x="10088" y="12753"/>
                  <a:pt x="10083" y="12753"/>
                  <a:pt x="10081" y="12753"/>
                </a:cubicBezTo>
                <a:cubicBezTo>
                  <a:pt x="10079" y="12753"/>
                  <a:pt x="10079" y="12753"/>
                  <a:pt x="10079" y="12753"/>
                </a:cubicBezTo>
                <a:cubicBezTo>
                  <a:pt x="10066" y="12768"/>
                  <a:pt x="10059" y="12775"/>
                  <a:pt x="10056" y="12779"/>
                </a:cubicBezTo>
                <a:cubicBezTo>
                  <a:pt x="10053" y="12782"/>
                  <a:pt x="10053" y="12782"/>
                  <a:pt x="10053" y="12782"/>
                </a:cubicBezTo>
                <a:cubicBezTo>
                  <a:pt x="10053" y="12768"/>
                  <a:pt x="10053" y="12761"/>
                  <a:pt x="10053" y="12757"/>
                </a:cubicBezTo>
                <a:cubicBezTo>
                  <a:pt x="10053" y="12753"/>
                  <a:pt x="10053" y="12753"/>
                  <a:pt x="10053" y="12753"/>
                </a:cubicBezTo>
                <a:cubicBezTo>
                  <a:pt x="10070" y="12738"/>
                  <a:pt x="10079" y="12731"/>
                  <a:pt x="10083" y="12728"/>
                </a:cubicBezTo>
                <a:cubicBezTo>
                  <a:pt x="10088" y="12724"/>
                  <a:pt x="10087" y="12724"/>
                  <a:pt x="10087" y="12724"/>
                </a:cubicBezTo>
                <a:cubicBezTo>
                  <a:pt x="10096" y="12717"/>
                  <a:pt x="10100" y="12713"/>
                  <a:pt x="10103" y="12711"/>
                </a:cubicBezTo>
                <a:cubicBezTo>
                  <a:pt x="10105" y="12709"/>
                  <a:pt x="10105" y="12710"/>
                  <a:pt x="10105" y="12710"/>
                </a:cubicBezTo>
                <a:cubicBezTo>
                  <a:pt x="10109" y="12695"/>
                  <a:pt x="10111" y="12688"/>
                  <a:pt x="10112" y="12684"/>
                </a:cubicBezTo>
                <a:cubicBezTo>
                  <a:pt x="10113" y="12680"/>
                  <a:pt x="10113" y="12680"/>
                  <a:pt x="10113" y="12680"/>
                </a:cubicBezTo>
                <a:cubicBezTo>
                  <a:pt x="10122" y="12658"/>
                  <a:pt x="10126" y="12647"/>
                  <a:pt x="10128" y="12641"/>
                </a:cubicBezTo>
                <a:cubicBezTo>
                  <a:pt x="10130" y="12636"/>
                  <a:pt x="10130" y="12636"/>
                  <a:pt x="10130" y="12636"/>
                </a:cubicBezTo>
                <a:cubicBezTo>
                  <a:pt x="10130" y="12636"/>
                  <a:pt x="10134" y="12628"/>
                  <a:pt x="10140" y="12619"/>
                </a:cubicBezTo>
                <a:cubicBezTo>
                  <a:pt x="10145" y="12610"/>
                  <a:pt x="10152" y="12599"/>
                  <a:pt x="10156" y="12592"/>
                </a:cubicBezTo>
                <a:cubicBezTo>
                  <a:pt x="10160" y="12592"/>
                  <a:pt x="10171" y="12584"/>
                  <a:pt x="10181" y="12577"/>
                </a:cubicBezTo>
                <a:cubicBezTo>
                  <a:pt x="10190" y="12570"/>
                  <a:pt x="10199" y="12563"/>
                  <a:pt x="10199" y="12563"/>
                </a:cubicBezTo>
                <a:cubicBezTo>
                  <a:pt x="10199" y="12563"/>
                  <a:pt x="10233" y="12533"/>
                  <a:pt x="10242" y="12533"/>
                </a:cubicBezTo>
                <a:cubicBezTo>
                  <a:pt x="10250" y="12533"/>
                  <a:pt x="10310" y="12518"/>
                  <a:pt x="10310" y="12518"/>
                </a:cubicBezTo>
                <a:cubicBezTo>
                  <a:pt x="10340" y="12533"/>
                  <a:pt x="10355" y="12540"/>
                  <a:pt x="10363" y="12544"/>
                </a:cubicBezTo>
                <a:cubicBezTo>
                  <a:pt x="10371" y="12547"/>
                  <a:pt x="10371" y="12547"/>
                  <a:pt x="10371" y="12547"/>
                </a:cubicBezTo>
                <a:cubicBezTo>
                  <a:pt x="10371" y="12547"/>
                  <a:pt x="10375" y="12540"/>
                  <a:pt x="10381" y="12532"/>
                </a:cubicBezTo>
                <a:cubicBezTo>
                  <a:pt x="10387" y="12525"/>
                  <a:pt x="10396" y="12518"/>
                  <a:pt x="10404" y="12518"/>
                </a:cubicBezTo>
                <a:cubicBezTo>
                  <a:pt x="10404" y="12518"/>
                  <a:pt x="10422" y="12533"/>
                  <a:pt x="10431" y="12533"/>
                </a:cubicBezTo>
                <a:cubicBezTo>
                  <a:pt x="10439" y="12533"/>
                  <a:pt x="10456" y="12518"/>
                  <a:pt x="10456" y="12518"/>
                </a:cubicBezTo>
                <a:cubicBezTo>
                  <a:pt x="10473" y="12518"/>
                  <a:pt x="10481" y="12518"/>
                  <a:pt x="10486" y="12518"/>
                </a:cubicBezTo>
                <a:cubicBezTo>
                  <a:pt x="10490" y="12518"/>
                  <a:pt x="10490" y="12518"/>
                  <a:pt x="10490" y="12518"/>
                </a:cubicBezTo>
                <a:cubicBezTo>
                  <a:pt x="10503" y="12547"/>
                  <a:pt x="10510" y="12562"/>
                  <a:pt x="10513" y="12570"/>
                </a:cubicBezTo>
                <a:cubicBezTo>
                  <a:pt x="10516" y="12577"/>
                  <a:pt x="10516" y="12576"/>
                  <a:pt x="10516" y="12576"/>
                </a:cubicBezTo>
                <a:cubicBezTo>
                  <a:pt x="10521" y="12606"/>
                  <a:pt x="10523" y="12621"/>
                  <a:pt x="10524" y="12628"/>
                </a:cubicBezTo>
                <a:cubicBezTo>
                  <a:pt x="10525" y="12635"/>
                  <a:pt x="10525" y="12636"/>
                  <a:pt x="10525" y="12636"/>
                </a:cubicBezTo>
                <a:cubicBezTo>
                  <a:pt x="10529" y="12613"/>
                  <a:pt x="10533" y="12585"/>
                  <a:pt x="10537" y="12562"/>
                </a:cubicBezTo>
                <a:cubicBezTo>
                  <a:pt x="10542" y="12539"/>
                  <a:pt x="10546" y="12522"/>
                  <a:pt x="10550" y="12522"/>
                </a:cubicBezTo>
                <a:cubicBezTo>
                  <a:pt x="10554" y="12515"/>
                  <a:pt x="10561" y="12505"/>
                  <a:pt x="10566" y="12496"/>
                </a:cubicBezTo>
                <a:cubicBezTo>
                  <a:pt x="10572" y="12487"/>
                  <a:pt x="10576" y="12479"/>
                  <a:pt x="10576" y="12479"/>
                </a:cubicBezTo>
                <a:cubicBezTo>
                  <a:pt x="10576" y="12449"/>
                  <a:pt x="10576" y="12435"/>
                  <a:pt x="10576" y="12428"/>
                </a:cubicBezTo>
                <a:cubicBezTo>
                  <a:pt x="10576" y="12420"/>
                  <a:pt x="10576" y="12420"/>
                  <a:pt x="10576" y="12420"/>
                </a:cubicBezTo>
                <a:cubicBezTo>
                  <a:pt x="10567" y="12398"/>
                  <a:pt x="10563" y="12387"/>
                  <a:pt x="10561" y="12381"/>
                </a:cubicBezTo>
                <a:cubicBezTo>
                  <a:pt x="10559" y="12375"/>
                  <a:pt x="10559" y="12375"/>
                  <a:pt x="10559" y="12375"/>
                </a:cubicBezTo>
                <a:cubicBezTo>
                  <a:pt x="10567" y="12353"/>
                  <a:pt x="10571" y="12342"/>
                  <a:pt x="10574" y="12337"/>
                </a:cubicBezTo>
                <a:cubicBezTo>
                  <a:pt x="10576" y="12332"/>
                  <a:pt x="10576" y="12332"/>
                  <a:pt x="10576" y="12332"/>
                </a:cubicBezTo>
                <a:lnTo>
                  <a:pt x="10610" y="12303"/>
                </a:lnTo>
                <a:cubicBezTo>
                  <a:pt x="10614" y="12303"/>
                  <a:pt x="10629" y="12303"/>
                  <a:pt x="10643" y="12303"/>
                </a:cubicBezTo>
                <a:cubicBezTo>
                  <a:pt x="10657" y="12303"/>
                  <a:pt x="10670" y="12303"/>
                  <a:pt x="10670" y="12303"/>
                </a:cubicBezTo>
                <a:cubicBezTo>
                  <a:pt x="10687" y="12288"/>
                  <a:pt x="10696" y="12280"/>
                  <a:pt x="10700" y="12277"/>
                </a:cubicBezTo>
                <a:cubicBezTo>
                  <a:pt x="10704" y="12273"/>
                  <a:pt x="10704" y="12273"/>
                  <a:pt x="10704" y="12273"/>
                </a:cubicBezTo>
                <a:cubicBezTo>
                  <a:pt x="10730" y="12273"/>
                  <a:pt x="10743" y="12273"/>
                  <a:pt x="10749" y="12273"/>
                </a:cubicBezTo>
                <a:cubicBezTo>
                  <a:pt x="10756" y="12273"/>
                  <a:pt x="10756" y="12273"/>
                  <a:pt x="10756" y="12273"/>
                </a:cubicBezTo>
                <a:cubicBezTo>
                  <a:pt x="10773" y="12266"/>
                  <a:pt x="10782" y="12262"/>
                  <a:pt x="10786" y="12260"/>
                </a:cubicBezTo>
                <a:cubicBezTo>
                  <a:pt x="10790" y="12258"/>
                  <a:pt x="10790" y="12258"/>
                  <a:pt x="10790" y="12258"/>
                </a:cubicBezTo>
                <a:cubicBezTo>
                  <a:pt x="10803" y="12273"/>
                  <a:pt x="10809" y="12280"/>
                  <a:pt x="10813" y="12283"/>
                </a:cubicBezTo>
                <a:cubicBezTo>
                  <a:pt x="10816" y="12287"/>
                  <a:pt x="10816" y="12287"/>
                  <a:pt x="10816" y="12287"/>
                </a:cubicBezTo>
                <a:cubicBezTo>
                  <a:pt x="10816" y="12287"/>
                  <a:pt x="10820" y="12295"/>
                  <a:pt x="10825" y="12304"/>
                </a:cubicBezTo>
                <a:cubicBezTo>
                  <a:pt x="10829" y="12313"/>
                  <a:pt x="10833" y="12325"/>
                  <a:pt x="10833" y="12332"/>
                </a:cubicBezTo>
                <a:cubicBezTo>
                  <a:pt x="10833" y="12332"/>
                  <a:pt x="10837" y="12339"/>
                  <a:pt x="10841" y="12348"/>
                </a:cubicBezTo>
                <a:cubicBezTo>
                  <a:pt x="10846" y="12357"/>
                  <a:pt x="10850" y="12368"/>
                  <a:pt x="10850" y="12375"/>
                </a:cubicBezTo>
                <a:cubicBezTo>
                  <a:pt x="10846" y="12375"/>
                  <a:pt x="10848" y="12387"/>
                  <a:pt x="10851" y="12398"/>
                </a:cubicBezTo>
                <a:cubicBezTo>
                  <a:pt x="10854" y="12409"/>
                  <a:pt x="10858" y="12420"/>
                  <a:pt x="10858" y="12420"/>
                </a:cubicBezTo>
                <a:cubicBezTo>
                  <a:pt x="10858" y="12420"/>
                  <a:pt x="10856" y="12427"/>
                  <a:pt x="10854" y="12436"/>
                </a:cubicBezTo>
                <a:cubicBezTo>
                  <a:pt x="10852" y="12446"/>
                  <a:pt x="10850" y="12456"/>
                  <a:pt x="10850" y="12464"/>
                </a:cubicBezTo>
                <a:lnTo>
                  <a:pt x="10858" y="12522"/>
                </a:lnTo>
                <a:cubicBezTo>
                  <a:pt x="10858" y="12530"/>
                  <a:pt x="10863" y="12537"/>
                  <a:pt x="10867" y="12543"/>
                </a:cubicBezTo>
                <a:cubicBezTo>
                  <a:pt x="10871" y="12548"/>
                  <a:pt x="10876" y="12552"/>
                  <a:pt x="10876" y="12552"/>
                </a:cubicBezTo>
                <a:cubicBezTo>
                  <a:pt x="10884" y="12545"/>
                  <a:pt x="10889" y="12541"/>
                  <a:pt x="10891" y="12539"/>
                </a:cubicBezTo>
                <a:cubicBezTo>
                  <a:pt x="10893" y="12537"/>
                  <a:pt x="10893" y="12538"/>
                  <a:pt x="10893" y="12538"/>
                </a:cubicBezTo>
                <a:cubicBezTo>
                  <a:pt x="10897" y="12523"/>
                  <a:pt x="10899" y="12516"/>
                  <a:pt x="10901" y="12512"/>
                </a:cubicBezTo>
                <a:cubicBezTo>
                  <a:pt x="10902" y="12509"/>
                  <a:pt x="10902" y="12509"/>
                  <a:pt x="10902" y="12509"/>
                </a:cubicBezTo>
                <a:cubicBezTo>
                  <a:pt x="10893" y="12487"/>
                  <a:pt x="10889" y="12475"/>
                  <a:pt x="10886" y="12469"/>
                </a:cubicBezTo>
                <a:cubicBezTo>
                  <a:pt x="10884" y="12464"/>
                  <a:pt x="10884" y="12464"/>
                  <a:pt x="10884" y="12464"/>
                </a:cubicBezTo>
                <a:cubicBezTo>
                  <a:pt x="10880" y="12464"/>
                  <a:pt x="10878" y="12464"/>
                  <a:pt x="10877" y="12464"/>
                </a:cubicBezTo>
                <a:cubicBezTo>
                  <a:pt x="10876" y="12464"/>
                  <a:pt x="10876" y="12464"/>
                  <a:pt x="10876" y="12464"/>
                </a:cubicBezTo>
                <a:cubicBezTo>
                  <a:pt x="10880" y="12434"/>
                  <a:pt x="10882" y="12420"/>
                  <a:pt x="10883" y="12412"/>
                </a:cubicBezTo>
                <a:cubicBezTo>
                  <a:pt x="10884" y="12405"/>
                  <a:pt x="10884" y="12405"/>
                  <a:pt x="10884" y="12405"/>
                </a:cubicBezTo>
                <a:cubicBezTo>
                  <a:pt x="10884" y="12405"/>
                  <a:pt x="10889" y="12401"/>
                  <a:pt x="10894" y="12399"/>
                </a:cubicBezTo>
                <a:cubicBezTo>
                  <a:pt x="10900" y="12397"/>
                  <a:pt x="10906" y="12397"/>
                  <a:pt x="10910" y="12405"/>
                </a:cubicBezTo>
                <a:cubicBezTo>
                  <a:pt x="10915" y="12405"/>
                  <a:pt x="10923" y="12416"/>
                  <a:pt x="10930" y="12427"/>
                </a:cubicBezTo>
                <a:cubicBezTo>
                  <a:pt x="10938" y="12438"/>
                  <a:pt x="10944" y="12450"/>
                  <a:pt x="10944" y="12450"/>
                </a:cubicBezTo>
                <a:cubicBezTo>
                  <a:pt x="10953" y="12457"/>
                  <a:pt x="10957" y="12460"/>
                  <a:pt x="10959" y="12462"/>
                </a:cubicBezTo>
                <a:cubicBezTo>
                  <a:pt x="10961" y="12464"/>
                  <a:pt x="10961" y="12464"/>
                  <a:pt x="10961" y="12464"/>
                </a:cubicBezTo>
                <a:lnTo>
                  <a:pt x="10987" y="12435"/>
                </a:lnTo>
                <a:lnTo>
                  <a:pt x="10961" y="12375"/>
                </a:lnTo>
                <a:cubicBezTo>
                  <a:pt x="10966" y="12339"/>
                  <a:pt x="10968" y="12320"/>
                  <a:pt x="10969" y="12311"/>
                </a:cubicBezTo>
                <a:cubicBezTo>
                  <a:pt x="10970" y="12302"/>
                  <a:pt x="10970" y="12303"/>
                  <a:pt x="10970" y="12303"/>
                </a:cubicBezTo>
                <a:cubicBezTo>
                  <a:pt x="10974" y="12273"/>
                  <a:pt x="10976" y="12258"/>
                  <a:pt x="10978" y="12251"/>
                </a:cubicBezTo>
                <a:cubicBezTo>
                  <a:pt x="10979" y="12244"/>
                  <a:pt x="10979" y="12244"/>
                  <a:pt x="10979" y="12244"/>
                </a:cubicBezTo>
                <a:cubicBezTo>
                  <a:pt x="10996" y="12222"/>
                  <a:pt x="11004" y="12211"/>
                  <a:pt x="11008" y="12205"/>
                </a:cubicBezTo>
                <a:cubicBezTo>
                  <a:pt x="11013" y="12199"/>
                  <a:pt x="11013" y="12199"/>
                  <a:pt x="11013" y="12199"/>
                </a:cubicBezTo>
                <a:cubicBezTo>
                  <a:pt x="11026" y="12213"/>
                  <a:pt x="11032" y="12221"/>
                  <a:pt x="11035" y="12225"/>
                </a:cubicBezTo>
                <a:cubicBezTo>
                  <a:pt x="11038" y="12229"/>
                  <a:pt x="11039" y="12229"/>
                  <a:pt x="11039" y="12229"/>
                </a:cubicBezTo>
                <a:cubicBezTo>
                  <a:pt x="11060" y="12229"/>
                  <a:pt x="11071" y="12229"/>
                  <a:pt x="11076" y="12229"/>
                </a:cubicBezTo>
                <a:cubicBezTo>
                  <a:pt x="11082" y="12229"/>
                  <a:pt x="11082" y="12229"/>
                  <a:pt x="11082" y="12229"/>
                </a:cubicBezTo>
                <a:cubicBezTo>
                  <a:pt x="11103" y="12229"/>
                  <a:pt x="11114" y="12229"/>
                  <a:pt x="11119" y="12229"/>
                </a:cubicBezTo>
                <a:cubicBezTo>
                  <a:pt x="11124" y="12229"/>
                  <a:pt x="11124" y="12229"/>
                  <a:pt x="11124" y="12229"/>
                </a:cubicBezTo>
                <a:cubicBezTo>
                  <a:pt x="11137" y="12221"/>
                  <a:pt x="11144" y="12217"/>
                  <a:pt x="11147" y="12216"/>
                </a:cubicBezTo>
                <a:cubicBezTo>
                  <a:pt x="11150" y="12214"/>
                  <a:pt x="11150" y="12214"/>
                  <a:pt x="11150" y="12214"/>
                </a:cubicBezTo>
                <a:cubicBezTo>
                  <a:pt x="11167" y="12214"/>
                  <a:pt x="11176" y="12214"/>
                  <a:pt x="11180" y="12214"/>
                </a:cubicBezTo>
                <a:cubicBezTo>
                  <a:pt x="11184" y="12214"/>
                  <a:pt x="11184" y="12214"/>
                  <a:pt x="11184" y="12214"/>
                </a:cubicBezTo>
                <a:lnTo>
                  <a:pt x="11167" y="12185"/>
                </a:lnTo>
                <a:cubicBezTo>
                  <a:pt x="11163" y="12185"/>
                  <a:pt x="11157" y="12178"/>
                  <a:pt x="11151" y="12170"/>
                </a:cubicBezTo>
                <a:cubicBezTo>
                  <a:pt x="11146" y="12163"/>
                  <a:pt x="11142" y="12155"/>
                  <a:pt x="11142" y="12155"/>
                </a:cubicBezTo>
                <a:lnTo>
                  <a:pt x="11133" y="12185"/>
                </a:lnTo>
                <a:cubicBezTo>
                  <a:pt x="11129" y="12192"/>
                  <a:pt x="11120" y="12196"/>
                  <a:pt x="11113" y="12196"/>
                </a:cubicBezTo>
                <a:cubicBezTo>
                  <a:pt x="11105" y="12196"/>
                  <a:pt x="11098" y="12192"/>
                  <a:pt x="11098" y="12185"/>
                </a:cubicBezTo>
                <a:cubicBezTo>
                  <a:pt x="11094" y="12185"/>
                  <a:pt x="11090" y="12174"/>
                  <a:pt x="11087" y="12163"/>
                </a:cubicBezTo>
                <a:cubicBezTo>
                  <a:pt x="11084" y="12152"/>
                  <a:pt x="11082" y="12140"/>
                  <a:pt x="11082" y="12140"/>
                </a:cubicBezTo>
                <a:cubicBezTo>
                  <a:pt x="11082" y="12118"/>
                  <a:pt x="11082" y="12107"/>
                  <a:pt x="11082" y="12102"/>
                </a:cubicBezTo>
                <a:cubicBezTo>
                  <a:pt x="11082" y="12096"/>
                  <a:pt x="11082" y="12097"/>
                  <a:pt x="11082" y="12097"/>
                </a:cubicBezTo>
                <a:cubicBezTo>
                  <a:pt x="11090" y="12089"/>
                  <a:pt x="11094" y="12086"/>
                  <a:pt x="11096" y="12084"/>
                </a:cubicBezTo>
                <a:cubicBezTo>
                  <a:pt x="11098" y="12082"/>
                  <a:pt x="11098" y="12081"/>
                  <a:pt x="11098" y="12081"/>
                </a:cubicBezTo>
                <a:cubicBezTo>
                  <a:pt x="11086" y="12059"/>
                  <a:pt x="11079" y="12049"/>
                  <a:pt x="11076" y="12043"/>
                </a:cubicBezTo>
                <a:cubicBezTo>
                  <a:pt x="11073" y="12038"/>
                  <a:pt x="11073" y="12038"/>
                  <a:pt x="11073" y="12038"/>
                </a:cubicBezTo>
                <a:cubicBezTo>
                  <a:pt x="11073" y="12038"/>
                  <a:pt x="11073" y="12027"/>
                  <a:pt x="11074" y="12014"/>
                </a:cubicBezTo>
                <a:cubicBezTo>
                  <a:pt x="11075" y="12001"/>
                  <a:pt x="11077" y="11986"/>
                  <a:pt x="11082" y="11979"/>
                </a:cubicBezTo>
                <a:cubicBezTo>
                  <a:pt x="11086" y="11979"/>
                  <a:pt x="11088" y="11972"/>
                  <a:pt x="11089" y="11964"/>
                </a:cubicBezTo>
                <a:cubicBezTo>
                  <a:pt x="11090" y="11957"/>
                  <a:pt x="11090" y="11950"/>
                  <a:pt x="11090" y="11950"/>
                </a:cubicBezTo>
                <a:cubicBezTo>
                  <a:pt x="11078" y="11950"/>
                  <a:pt x="11071" y="11950"/>
                  <a:pt x="11068" y="11950"/>
                </a:cubicBezTo>
                <a:cubicBezTo>
                  <a:pt x="11065" y="11950"/>
                  <a:pt x="11064" y="11950"/>
                  <a:pt x="11064" y="11950"/>
                </a:cubicBezTo>
                <a:cubicBezTo>
                  <a:pt x="11064" y="11950"/>
                  <a:pt x="11062" y="11950"/>
                  <a:pt x="11060" y="11946"/>
                </a:cubicBezTo>
                <a:cubicBezTo>
                  <a:pt x="11058" y="11942"/>
                  <a:pt x="11056" y="11935"/>
                  <a:pt x="11056" y="11920"/>
                </a:cubicBezTo>
                <a:cubicBezTo>
                  <a:pt x="11060" y="11905"/>
                  <a:pt x="11062" y="11895"/>
                  <a:pt x="11063" y="11887"/>
                </a:cubicBezTo>
                <a:cubicBezTo>
                  <a:pt x="11064" y="11880"/>
                  <a:pt x="11064" y="11876"/>
                  <a:pt x="11064" y="11876"/>
                </a:cubicBezTo>
                <a:cubicBezTo>
                  <a:pt x="11030" y="11876"/>
                  <a:pt x="11030" y="11876"/>
                  <a:pt x="11030" y="11876"/>
                </a:cubicBezTo>
                <a:cubicBezTo>
                  <a:pt x="11013" y="11876"/>
                  <a:pt x="11013" y="11876"/>
                  <a:pt x="11013" y="11876"/>
                </a:cubicBezTo>
                <a:cubicBezTo>
                  <a:pt x="11000" y="11854"/>
                  <a:pt x="10994" y="11843"/>
                  <a:pt x="10991" y="11837"/>
                </a:cubicBezTo>
                <a:cubicBezTo>
                  <a:pt x="10987" y="11832"/>
                  <a:pt x="10987" y="11832"/>
                  <a:pt x="10987" y="11832"/>
                </a:cubicBezTo>
                <a:cubicBezTo>
                  <a:pt x="10992" y="11810"/>
                  <a:pt x="10994" y="11799"/>
                  <a:pt x="10995" y="11793"/>
                </a:cubicBezTo>
                <a:cubicBezTo>
                  <a:pt x="10996" y="11787"/>
                  <a:pt x="10996" y="11787"/>
                  <a:pt x="10996" y="11787"/>
                </a:cubicBezTo>
                <a:cubicBezTo>
                  <a:pt x="11022" y="11780"/>
                  <a:pt x="11034" y="11777"/>
                  <a:pt x="11041" y="11775"/>
                </a:cubicBezTo>
                <a:cubicBezTo>
                  <a:pt x="11047" y="11773"/>
                  <a:pt x="11047" y="11773"/>
                  <a:pt x="11047" y="11773"/>
                </a:cubicBezTo>
                <a:cubicBezTo>
                  <a:pt x="11077" y="11751"/>
                  <a:pt x="11092" y="11740"/>
                  <a:pt x="11100" y="11735"/>
                </a:cubicBezTo>
                <a:cubicBezTo>
                  <a:pt x="11107" y="11729"/>
                  <a:pt x="11107" y="11728"/>
                  <a:pt x="11107" y="11728"/>
                </a:cubicBezTo>
                <a:cubicBezTo>
                  <a:pt x="11103" y="11714"/>
                  <a:pt x="11101" y="11707"/>
                  <a:pt x="11100" y="11703"/>
                </a:cubicBezTo>
                <a:cubicBezTo>
                  <a:pt x="11098" y="11699"/>
                  <a:pt x="11098" y="11699"/>
                  <a:pt x="11098" y="11699"/>
                </a:cubicBezTo>
                <a:cubicBezTo>
                  <a:pt x="11090" y="11706"/>
                  <a:pt x="11086" y="11710"/>
                  <a:pt x="11084" y="11712"/>
                </a:cubicBezTo>
                <a:cubicBezTo>
                  <a:pt x="11082" y="11713"/>
                  <a:pt x="11082" y="11713"/>
                  <a:pt x="11082" y="11713"/>
                </a:cubicBezTo>
                <a:lnTo>
                  <a:pt x="11073" y="11728"/>
                </a:lnTo>
                <a:cubicBezTo>
                  <a:pt x="11069" y="11728"/>
                  <a:pt x="11062" y="11728"/>
                  <a:pt x="11057" y="11728"/>
                </a:cubicBezTo>
                <a:cubicBezTo>
                  <a:pt x="11052" y="11728"/>
                  <a:pt x="11047" y="11728"/>
                  <a:pt x="11047" y="11728"/>
                </a:cubicBezTo>
                <a:cubicBezTo>
                  <a:pt x="11047" y="11714"/>
                  <a:pt x="11047" y="11707"/>
                  <a:pt x="11047" y="11703"/>
                </a:cubicBezTo>
                <a:cubicBezTo>
                  <a:pt x="11047" y="11699"/>
                  <a:pt x="11047" y="11699"/>
                  <a:pt x="11047" y="11699"/>
                </a:cubicBezTo>
                <a:cubicBezTo>
                  <a:pt x="11060" y="11699"/>
                  <a:pt x="11066" y="11699"/>
                  <a:pt x="11070" y="11699"/>
                </a:cubicBezTo>
                <a:cubicBezTo>
                  <a:pt x="11073" y="11699"/>
                  <a:pt x="11073" y="11699"/>
                  <a:pt x="11073" y="11699"/>
                </a:cubicBezTo>
                <a:cubicBezTo>
                  <a:pt x="11082" y="11692"/>
                  <a:pt x="11086" y="11688"/>
                  <a:pt x="11088" y="11686"/>
                </a:cubicBezTo>
                <a:cubicBezTo>
                  <a:pt x="11090" y="11684"/>
                  <a:pt x="11090" y="11684"/>
                  <a:pt x="11090" y="11684"/>
                </a:cubicBezTo>
                <a:cubicBezTo>
                  <a:pt x="11082" y="11676"/>
                  <a:pt x="11077" y="11673"/>
                  <a:pt x="11075" y="11671"/>
                </a:cubicBezTo>
                <a:cubicBezTo>
                  <a:pt x="11073" y="11669"/>
                  <a:pt x="11073" y="11670"/>
                  <a:pt x="11073" y="11670"/>
                </a:cubicBezTo>
                <a:cubicBezTo>
                  <a:pt x="11060" y="11640"/>
                  <a:pt x="11054" y="11626"/>
                  <a:pt x="11051" y="11618"/>
                </a:cubicBezTo>
                <a:cubicBezTo>
                  <a:pt x="11047" y="11611"/>
                  <a:pt x="11047" y="11611"/>
                  <a:pt x="11047" y="11611"/>
                </a:cubicBezTo>
                <a:cubicBezTo>
                  <a:pt x="11043" y="11589"/>
                  <a:pt x="11041" y="11578"/>
                  <a:pt x="11040" y="11572"/>
                </a:cubicBezTo>
                <a:cubicBezTo>
                  <a:pt x="11039" y="11567"/>
                  <a:pt x="11039" y="11566"/>
                  <a:pt x="11039" y="11566"/>
                </a:cubicBezTo>
                <a:cubicBezTo>
                  <a:pt x="11030" y="11559"/>
                  <a:pt x="11026" y="11555"/>
                  <a:pt x="11024" y="11553"/>
                </a:cubicBezTo>
                <a:cubicBezTo>
                  <a:pt x="11021" y="11552"/>
                  <a:pt x="11021" y="11552"/>
                  <a:pt x="11021" y="11552"/>
                </a:cubicBezTo>
                <a:cubicBezTo>
                  <a:pt x="11013" y="11538"/>
                  <a:pt x="11009" y="11530"/>
                  <a:pt x="11007" y="11526"/>
                </a:cubicBezTo>
                <a:cubicBezTo>
                  <a:pt x="11005" y="11522"/>
                  <a:pt x="11005" y="11522"/>
                  <a:pt x="11005" y="11522"/>
                </a:cubicBezTo>
                <a:cubicBezTo>
                  <a:pt x="11005" y="11500"/>
                  <a:pt x="11005" y="11489"/>
                  <a:pt x="11005" y="11484"/>
                </a:cubicBezTo>
                <a:cubicBezTo>
                  <a:pt x="11005" y="11478"/>
                  <a:pt x="11005" y="11478"/>
                  <a:pt x="11005" y="11478"/>
                </a:cubicBezTo>
                <a:cubicBezTo>
                  <a:pt x="11000" y="11419"/>
                  <a:pt x="10998" y="11390"/>
                  <a:pt x="10997" y="11375"/>
                </a:cubicBezTo>
                <a:cubicBezTo>
                  <a:pt x="10996" y="11360"/>
                  <a:pt x="10996" y="11360"/>
                  <a:pt x="10996" y="11360"/>
                </a:cubicBezTo>
                <a:cubicBezTo>
                  <a:pt x="11009" y="11360"/>
                  <a:pt x="11015" y="11360"/>
                  <a:pt x="11018" y="11360"/>
                </a:cubicBezTo>
                <a:cubicBezTo>
                  <a:pt x="11021" y="11360"/>
                  <a:pt x="11021" y="11360"/>
                  <a:pt x="11021" y="11360"/>
                </a:cubicBezTo>
                <a:cubicBezTo>
                  <a:pt x="11030" y="11353"/>
                  <a:pt x="11034" y="11349"/>
                  <a:pt x="11036" y="11348"/>
                </a:cubicBezTo>
                <a:cubicBezTo>
                  <a:pt x="11038" y="11346"/>
                  <a:pt x="11039" y="11346"/>
                  <a:pt x="11039" y="11346"/>
                </a:cubicBezTo>
                <a:cubicBezTo>
                  <a:pt x="11039" y="11346"/>
                  <a:pt x="11038" y="11346"/>
                  <a:pt x="11038" y="11346"/>
                </a:cubicBezTo>
                <a:cubicBezTo>
                  <a:pt x="11037" y="11345"/>
                  <a:pt x="11037" y="11345"/>
                  <a:pt x="11037" y="11345"/>
                </a:cubicBezTo>
                <a:cubicBezTo>
                  <a:pt x="11028" y="11352"/>
                  <a:pt x="11024" y="11356"/>
                  <a:pt x="11021" y="11357"/>
                </a:cubicBezTo>
                <a:cubicBezTo>
                  <a:pt x="11019" y="11359"/>
                  <a:pt x="11019" y="11359"/>
                  <a:pt x="11019" y="11359"/>
                </a:cubicBezTo>
                <a:cubicBezTo>
                  <a:pt x="11006" y="11359"/>
                  <a:pt x="11000" y="11359"/>
                  <a:pt x="10997" y="11359"/>
                </a:cubicBezTo>
                <a:cubicBezTo>
                  <a:pt x="10993" y="11359"/>
                  <a:pt x="10993" y="11359"/>
                  <a:pt x="10993" y="11359"/>
                </a:cubicBezTo>
                <a:cubicBezTo>
                  <a:pt x="10985" y="11352"/>
                  <a:pt x="10981" y="11348"/>
                  <a:pt x="10979" y="11346"/>
                </a:cubicBezTo>
                <a:cubicBezTo>
                  <a:pt x="10977" y="11345"/>
                  <a:pt x="10977" y="11345"/>
                  <a:pt x="10977" y="11345"/>
                </a:cubicBezTo>
                <a:cubicBezTo>
                  <a:pt x="10968" y="11323"/>
                  <a:pt x="10964" y="11311"/>
                  <a:pt x="10962" y="11306"/>
                </a:cubicBezTo>
                <a:cubicBezTo>
                  <a:pt x="10960" y="11300"/>
                  <a:pt x="10960" y="11300"/>
                  <a:pt x="10960" y="11300"/>
                </a:cubicBezTo>
                <a:lnTo>
                  <a:pt x="10951" y="11271"/>
                </a:lnTo>
                <a:lnTo>
                  <a:pt x="10977" y="11242"/>
                </a:lnTo>
                <a:cubicBezTo>
                  <a:pt x="10981" y="11242"/>
                  <a:pt x="10983" y="11238"/>
                  <a:pt x="10984" y="11234"/>
                </a:cubicBezTo>
                <a:cubicBezTo>
                  <a:pt x="10985" y="11231"/>
                  <a:pt x="10985" y="11227"/>
                  <a:pt x="10985" y="11227"/>
                </a:cubicBezTo>
                <a:cubicBezTo>
                  <a:pt x="10985" y="11198"/>
                  <a:pt x="10985" y="11183"/>
                  <a:pt x="10985" y="11175"/>
                </a:cubicBezTo>
                <a:cubicBezTo>
                  <a:pt x="10985" y="11168"/>
                  <a:pt x="10985" y="11167"/>
                  <a:pt x="10985" y="11167"/>
                </a:cubicBezTo>
                <a:lnTo>
                  <a:pt x="10985" y="11138"/>
                </a:lnTo>
                <a:cubicBezTo>
                  <a:pt x="10985" y="11130"/>
                  <a:pt x="10987" y="11123"/>
                  <a:pt x="10989" y="11118"/>
                </a:cubicBezTo>
                <a:cubicBezTo>
                  <a:pt x="10991" y="11112"/>
                  <a:pt x="10993" y="11109"/>
                  <a:pt x="10993" y="11109"/>
                </a:cubicBezTo>
                <a:cubicBezTo>
                  <a:pt x="10993" y="11109"/>
                  <a:pt x="10994" y="11097"/>
                  <a:pt x="10993" y="11084"/>
                </a:cubicBezTo>
                <a:cubicBezTo>
                  <a:pt x="10992" y="11071"/>
                  <a:pt x="10990" y="11057"/>
                  <a:pt x="10985" y="11049"/>
                </a:cubicBezTo>
                <a:cubicBezTo>
                  <a:pt x="10985" y="11035"/>
                  <a:pt x="10985" y="11020"/>
                  <a:pt x="10985" y="11009"/>
                </a:cubicBezTo>
                <a:cubicBezTo>
                  <a:pt x="10985" y="10998"/>
                  <a:pt x="10985" y="10991"/>
                  <a:pt x="10985" y="10991"/>
                </a:cubicBezTo>
                <a:cubicBezTo>
                  <a:pt x="10977" y="10969"/>
                  <a:pt x="10972" y="10958"/>
                  <a:pt x="10970" y="10952"/>
                </a:cubicBezTo>
                <a:cubicBezTo>
                  <a:pt x="10968" y="10947"/>
                  <a:pt x="10968" y="10947"/>
                  <a:pt x="10968" y="10947"/>
                </a:cubicBezTo>
                <a:cubicBezTo>
                  <a:pt x="10968" y="10947"/>
                  <a:pt x="10959" y="10947"/>
                  <a:pt x="10942" y="10932"/>
                </a:cubicBezTo>
                <a:cubicBezTo>
                  <a:pt x="10925" y="10917"/>
                  <a:pt x="10899" y="10903"/>
                  <a:pt x="10899" y="10903"/>
                </a:cubicBezTo>
                <a:cubicBezTo>
                  <a:pt x="10899" y="10881"/>
                  <a:pt x="10899" y="10869"/>
                  <a:pt x="10899" y="10863"/>
                </a:cubicBezTo>
                <a:cubicBezTo>
                  <a:pt x="10899" y="10858"/>
                  <a:pt x="10899" y="10858"/>
                  <a:pt x="10899" y="10858"/>
                </a:cubicBezTo>
                <a:cubicBezTo>
                  <a:pt x="10895" y="10850"/>
                  <a:pt x="10892" y="10847"/>
                  <a:pt x="10891" y="10845"/>
                </a:cubicBezTo>
                <a:cubicBezTo>
                  <a:pt x="10890" y="10844"/>
                  <a:pt x="10890" y="10843"/>
                  <a:pt x="10890" y="10843"/>
                </a:cubicBezTo>
                <a:cubicBezTo>
                  <a:pt x="10890" y="10843"/>
                  <a:pt x="10886" y="10844"/>
                  <a:pt x="10882" y="10845"/>
                </a:cubicBezTo>
                <a:cubicBezTo>
                  <a:pt x="10878" y="10847"/>
                  <a:pt x="10874" y="10850"/>
                  <a:pt x="10874" y="10858"/>
                </a:cubicBezTo>
                <a:lnTo>
                  <a:pt x="10874" y="10873"/>
                </a:lnTo>
                <a:cubicBezTo>
                  <a:pt x="10865" y="10866"/>
                  <a:pt x="10861" y="10862"/>
                  <a:pt x="10859" y="10860"/>
                </a:cubicBezTo>
                <a:cubicBezTo>
                  <a:pt x="10857" y="10858"/>
                  <a:pt x="10857" y="10858"/>
                  <a:pt x="10857" y="10858"/>
                </a:cubicBezTo>
                <a:cubicBezTo>
                  <a:pt x="10857" y="10858"/>
                  <a:pt x="10852" y="10847"/>
                  <a:pt x="10848" y="10834"/>
                </a:cubicBezTo>
                <a:cubicBezTo>
                  <a:pt x="10843" y="10821"/>
                  <a:pt x="10839" y="10807"/>
                  <a:pt x="10839" y="10799"/>
                </a:cubicBezTo>
                <a:cubicBezTo>
                  <a:pt x="10843" y="10799"/>
                  <a:pt x="10848" y="10796"/>
                  <a:pt x="10851" y="10790"/>
                </a:cubicBezTo>
                <a:cubicBezTo>
                  <a:pt x="10854" y="10785"/>
                  <a:pt x="10857" y="10777"/>
                  <a:pt x="10857" y="10769"/>
                </a:cubicBezTo>
                <a:cubicBezTo>
                  <a:pt x="10861" y="10762"/>
                  <a:pt x="10865" y="10751"/>
                  <a:pt x="10868" y="10740"/>
                </a:cubicBezTo>
                <a:cubicBezTo>
                  <a:pt x="10871" y="10729"/>
                  <a:pt x="10874" y="10718"/>
                  <a:pt x="10874" y="10711"/>
                </a:cubicBezTo>
                <a:lnTo>
                  <a:pt x="10874" y="10652"/>
                </a:lnTo>
                <a:cubicBezTo>
                  <a:pt x="10874" y="10652"/>
                  <a:pt x="10865" y="10638"/>
                  <a:pt x="10874" y="10638"/>
                </a:cubicBezTo>
                <a:cubicBezTo>
                  <a:pt x="10882" y="10638"/>
                  <a:pt x="10873" y="10638"/>
                  <a:pt x="10882" y="10638"/>
                </a:cubicBezTo>
                <a:cubicBezTo>
                  <a:pt x="10886" y="10631"/>
                  <a:pt x="10895" y="10619"/>
                  <a:pt x="10902" y="10610"/>
                </a:cubicBezTo>
                <a:cubicBezTo>
                  <a:pt x="10910" y="10601"/>
                  <a:pt x="10916" y="10593"/>
                  <a:pt x="10916" y="10593"/>
                </a:cubicBezTo>
                <a:cubicBezTo>
                  <a:pt x="10916" y="10579"/>
                  <a:pt x="10916" y="10571"/>
                  <a:pt x="10916" y="10567"/>
                </a:cubicBezTo>
                <a:cubicBezTo>
                  <a:pt x="10916" y="10564"/>
                  <a:pt x="10916" y="10564"/>
                  <a:pt x="10916" y="10564"/>
                </a:cubicBezTo>
                <a:cubicBezTo>
                  <a:pt x="10916" y="10564"/>
                  <a:pt x="10914" y="10556"/>
                  <a:pt x="10912" y="10547"/>
                </a:cubicBezTo>
                <a:cubicBezTo>
                  <a:pt x="10910" y="10537"/>
                  <a:pt x="10908" y="10527"/>
                  <a:pt x="10908" y="10519"/>
                </a:cubicBezTo>
                <a:cubicBezTo>
                  <a:pt x="10908" y="10519"/>
                  <a:pt x="10908" y="10520"/>
                  <a:pt x="10908" y="10505"/>
                </a:cubicBezTo>
                <a:cubicBezTo>
                  <a:pt x="10908" y="10476"/>
                  <a:pt x="10874" y="10417"/>
                  <a:pt x="10874" y="10417"/>
                </a:cubicBezTo>
                <a:cubicBezTo>
                  <a:pt x="10865" y="10417"/>
                  <a:pt x="10861" y="10417"/>
                  <a:pt x="10859" y="10417"/>
                </a:cubicBezTo>
                <a:cubicBezTo>
                  <a:pt x="10857" y="10417"/>
                  <a:pt x="10857" y="10417"/>
                  <a:pt x="10857" y="10417"/>
                </a:cubicBezTo>
                <a:cubicBezTo>
                  <a:pt x="10857" y="10417"/>
                  <a:pt x="10857" y="10413"/>
                  <a:pt x="10857" y="10407"/>
                </a:cubicBezTo>
                <a:cubicBezTo>
                  <a:pt x="10857" y="10402"/>
                  <a:pt x="10857" y="10395"/>
                  <a:pt x="10857" y="10387"/>
                </a:cubicBezTo>
                <a:lnTo>
                  <a:pt x="10857" y="10343"/>
                </a:lnTo>
                <a:cubicBezTo>
                  <a:pt x="10861" y="10313"/>
                  <a:pt x="10863" y="10298"/>
                  <a:pt x="10864" y="10291"/>
                </a:cubicBezTo>
                <a:cubicBezTo>
                  <a:pt x="10865" y="10284"/>
                  <a:pt x="10865" y="10284"/>
                  <a:pt x="10865" y="10284"/>
                </a:cubicBezTo>
                <a:cubicBezTo>
                  <a:pt x="10861" y="10233"/>
                  <a:pt x="10859" y="10206"/>
                  <a:pt x="10858" y="10193"/>
                </a:cubicBezTo>
                <a:cubicBezTo>
                  <a:pt x="10857" y="10180"/>
                  <a:pt x="10857" y="10180"/>
                  <a:pt x="10857" y="10180"/>
                </a:cubicBezTo>
                <a:cubicBezTo>
                  <a:pt x="10857" y="10143"/>
                  <a:pt x="10857" y="10125"/>
                  <a:pt x="10857" y="10116"/>
                </a:cubicBezTo>
                <a:cubicBezTo>
                  <a:pt x="10857" y="10107"/>
                  <a:pt x="10857" y="10107"/>
                  <a:pt x="10857" y="10107"/>
                </a:cubicBezTo>
                <a:cubicBezTo>
                  <a:pt x="10857" y="10107"/>
                  <a:pt x="10857" y="10092"/>
                  <a:pt x="10857" y="10076"/>
                </a:cubicBezTo>
                <a:cubicBezTo>
                  <a:pt x="10857" y="10059"/>
                  <a:pt x="10857" y="10041"/>
                  <a:pt x="10857" y="10033"/>
                </a:cubicBezTo>
                <a:lnTo>
                  <a:pt x="10874" y="9974"/>
                </a:lnTo>
                <a:cubicBezTo>
                  <a:pt x="10878" y="9959"/>
                  <a:pt x="10880" y="9952"/>
                  <a:pt x="10881" y="9949"/>
                </a:cubicBezTo>
                <a:cubicBezTo>
                  <a:pt x="10882" y="9945"/>
                  <a:pt x="10882" y="9945"/>
                  <a:pt x="10882" y="9945"/>
                </a:cubicBezTo>
                <a:cubicBezTo>
                  <a:pt x="10886" y="9967"/>
                  <a:pt x="10888" y="9979"/>
                  <a:pt x="10889" y="9984"/>
                </a:cubicBezTo>
                <a:cubicBezTo>
                  <a:pt x="10890" y="9990"/>
                  <a:pt x="10890" y="9990"/>
                  <a:pt x="10890" y="9990"/>
                </a:cubicBezTo>
                <a:cubicBezTo>
                  <a:pt x="10890" y="9990"/>
                  <a:pt x="10888" y="9994"/>
                  <a:pt x="10887" y="9999"/>
                </a:cubicBezTo>
                <a:cubicBezTo>
                  <a:pt x="10886" y="10005"/>
                  <a:pt x="10886" y="10012"/>
                  <a:pt x="10890" y="10019"/>
                </a:cubicBezTo>
                <a:cubicBezTo>
                  <a:pt x="10895" y="10019"/>
                  <a:pt x="10899" y="10019"/>
                  <a:pt x="10903" y="10019"/>
                </a:cubicBezTo>
                <a:cubicBezTo>
                  <a:pt x="10908" y="10019"/>
                  <a:pt x="10912" y="10019"/>
                  <a:pt x="10916" y="10019"/>
                </a:cubicBezTo>
                <a:lnTo>
                  <a:pt x="10925" y="10033"/>
                </a:lnTo>
                <a:cubicBezTo>
                  <a:pt x="10938" y="10048"/>
                  <a:pt x="10944" y="10055"/>
                  <a:pt x="10948" y="10059"/>
                </a:cubicBezTo>
                <a:cubicBezTo>
                  <a:pt x="10951" y="10062"/>
                  <a:pt x="10951" y="10063"/>
                  <a:pt x="10951" y="10063"/>
                </a:cubicBezTo>
                <a:cubicBezTo>
                  <a:pt x="10959" y="10077"/>
                  <a:pt x="10964" y="10085"/>
                  <a:pt x="10966" y="10089"/>
                </a:cubicBezTo>
                <a:cubicBezTo>
                  <a:pt x="10968" y="10092"/>
                  <a:pt x="10968" y="10092"/>
                  <a:pt x="10968" y="10092"/>
                </a:cubicBezTo>
                <a:cubicBezTo>
                  <a:pt x="10977" y="10099"/>
                  <a:pt x="10981" y="10104"/>
                  <a:pt x="10983" y="10105"/>
                </a:cubicBezTo>
                <a:cubicBezTo>
                  <a:pt x="10985" y="10107"/>
                  <a:pt x="10985" y="10107"/>
                  <a:pt x="10985" y="10107"/>
                </a:cubicBezTo>
                <a:cubicBezTo>
                  <a:pt x="10994" y="10107"/>
                  <a:pt x="10998" y="10107"/>
                  <a:pt x="11000" y="10107"/>
                </a:cubicBezTo>
                <a:cubicBezTo>
                  <a:pt x="11002" y="10107"/>
                  <a:pt x="11002" y="10107"/>
                  <a:pt x="11002" y="10107"/>
                </a:cubicBezTo>
                <a:cubicBezTo>
                  <a:pt x="11006" y="10100"/>
                  <a:pt x="11008" y="10096"/>
                  <a:pt x="11010" y="10094"/>
                </a:cubicBezTo>
                <a:cubicBezTo>
                  <a:pt x="11011" y="10092"/>
                  <a:pt x="11011" y="10092"/>
                  <a:pt x="11011" y="10092"/>
                </a:cubicBezTo>
                <a:lnTo>
                  <a:pt x="11011" y="10078"/>
                </a:lnTo>
                <a:lnTo>
                  <a:pt x="11002" y="10048"/>
                </a:lnTo>
                <a:cubicBezTo>
                  <a:pt x="11002" y="10041"/>
                  <a:pt x="11000" y="10034"/>
                  <a:pt x="10998" y="10028"/>
                </a:cubicBezTo>
                <a:cubicBezTo>
                  <a:pt x="10995" y="10023"/>
                  <a:pt x="10993" y="10019"/>
                  <a:pt x="10993" y="10019"/>
                </a:cubicBezTo>
                <a:cubicBezTo>
                  <a:pt x="11006" y="10004"/>
                  <a:pt x="11013" y="9997"/>
                  <a:pt x="11016" y="9993"/>
                </a:cubicBezTo>
                <a:cubicBezTo>
                  <a:pt x="11019" y="9990"/>
                  <a:pt x="11019" y="9990"/>
                  <a:pt x="11019" y="9990"/>
                </a:cubicBezTo>
                <a:cubicBezTo>
                  <a:pt x="11024" y="9975"/>
                  <a:pt x="11026" y="9968"/>
                  <a:pt x="11027" y="9964"/>
                </a:cubicBezTo>
                <a:cubicBezTo>
                  <a:pt x="11028" y="9960"/>
                  <a:pt x="11028" y="9959"/>
                  <a:pt x="11028" y="9959"/>
                </a:cubicBezTo>
                <a:cubicBezTo>
                  <a:pt x="11028" y="9959"/>
                  <a:pt x="11028" y="9945"/>
                  <a:pt x="11019" y="9945"/>
                </a:cubicBezTo>
                <a:cubicBezTo>
                  <a:pt x="11011" y="9945"/>
                  <a:pt x="10993" y="9945"/>
                  <a:pt x="10993" y="9945"/>
                </a:cubicBezTo>
                <a:lnTo>
                  <a:pt x="10985" y="9930"/>
                </a:lnTo>
                <a:lnTo>
                  <a:pt x="10977" y="9900"/>
                </a:lnTo>
                <a:cubicBezTo>
                  <a:pt x="10977" y="9900"/>
                  <a:pt x="10977" y="9893"/>
                  <a:pt x="10978" y="9886"/>
                </a:cubicBezTo>
                <a:cubicBezTo>
                  <a:pt x="10979" y="9878"/>
                  <a:pt x="10981" y="9871"/>
                  <a:pt x="10985" y="9871"/>
                </a:cubicBezTo>
                <a:cubicBezTo>
                  <a:pt x="10985" y="9864"/>
                  <a:pt x="10987" y="9849"/>
                  <a:pt x="10989" y="9836"/>
                </a:cubicBezTo>
                <a:cubicBezTo>
                  <a:pt x="10991" y="9823"/>
                  <a:pt x="10993" y="9812"/>
                  <a:pt x="10993" y="9812"/>
                </a:cubicBezTo>
                <a:cubicBezTo>
                  <a:pt x="10993" y="9812"/>
                  <a:pt x="10985" y="9783"/>
                  <a:pt x="11002" y="9783"/>
                </a:cubicBezTo>
                <a:cubicBezTo>
                  <a:pt x="11019" y="9783"/>
                  <a:pt x="11028" y="9783"/>
                  <a:pt x="11028" y="9783"/>
                </a:cubicBezTo>
                <a:cubicBezTo>
                  <a:pt x="11028" y="9783"/>
                  <a:pt x="11030" y="9776"/>
                  <a:pt x="11033" y="9768"/>
                </a:cubicBezTo>
                <a:cubicBezTo>
                  <a:pt x="11037" y="9761"/>
                  <a:pt x="11041" y="9753"/>
                  <a:pt x="11045" y="9753"/>
                </a:cubicBezTo>
                <a:cubicBezTo>
                  <a:pt x="11045" y="9753"/>
                  <a:pt x="11047" y="9750"/>
                  <a:pt x="11050" y="9748"/>
                </a:cubicBezTo>
                <a:cubicBezTo>
                  <a:pt x="11052" y="9746"/>
                  <a:pt x="11054" y="9746"/>
                  <a:pt x="11054" y="9753"/>
                </a:cubicBezTo>
                <a:cubicBezTo>
                  <a:pt x="11058" y="9753"/>
                  <a:pt x="11058" y="9765"/>
                  <a:pt x="11057" y="9776"/>
                </a:cubicBezTo>
                <a:cubicBezTo>
                  <a:pt x="11056" y="9787"/>
                  <a:pt x="11054" y="9798"/>
                  <a:pt x="11054" y="9798"/>
                </a:cubicBezTo>
                <a:cubicBezTo>
                  <a:pt x="11045" y="9813"/>
                  <a:pt x="11041" y="9820"/>
                  <a:pt x="11039" y="9824"/>
                </a:cubicBezTo>
                <a:cubicBezTo>
                  <a:pt x="11037" y="9827"/>
                  <a:pt x="11037" y="9827"/>
                  <a:pt x="11037" y="9827"/>
                </a:cubicBezTo>
                <a:cubicBezTo>
                  <a:pt x="11037" y="9827"/>
                  <a:pt x="11045" y="9842"/>
                  <a:pt x="11045" y="9857"/>
                </a:cubicBezTo>
                <a:cubicBezTo>
                  <a:pt x="11045" y="9871"/>
                  <a:pt x="11045" y="9886"/>
                  <a:pt x="11045" y="9886"/>
                </a:cubicBezTo>
                <a:cubicBezTo>
                  <a:pt x="11036" y="9909"/>
                  <a:pt x="11032" y="9919"/>
                  <a:pt x="11030" y="9924"/>
                </a:cubicBezTo>
                <a:cubicBezTo>
                  <a:pt x="11028" y="9930"/>
                  <a:pt x="11028" y="9930"/>
                  <a:pt x="11028" y="9930"/>
                </a:cubicBezTo>
                <a:lnTo>
                  <a:pt x="11037" y="9930"/>
                </a:lnTo>
                <a:cubicBezTo>
                  <a:pt x="11037" y="9937"/>
                  <a:pt x="11037" y="9944"/>
                  <a:pt x="11037" y="9950"/>
                </a:cubicBezTo>
                <a:cubicBezTo>
                  <a:pt x="11037" y="9955"/>
                  <a:pt x="11037" y="9959"/>
                  <a:pt x="11037" y="9959"/>
                </a:cubicBezTo>
                <a:cubicBezTo>
                  <a:pt x="11049" y="9952"/>
                  <a:pt x="11056" y="9949"/>
                  <a:pt x="11059" y="9947"/>
                </a:cubicBezTo>
                <a:cubicBezTo>
                  <a:pt x="11062" y="9945"/>
                  <a:pt x="11063" y="9945"/>
                  <a:pt x="11063" y="9945"/>
                </a:cubicBezTo>
                <a:lnTo>
                  <a:pt x="11054" y="9930"/>
                </a:lnTo>
                <a:cubicBezTo>
                  <a:pt x="11054" y="9930"/>
                  <a:pt x="11045" y="9915"/>
                  <a:pt x="11054" y="9900"/>
                </a:cubicBezTo>
                <a:cubicBezTo>
                  <a:pt x="11062" y="9885"/>
                  <a:pt x="11062" y="9871"/>
                  <a:pt x="11071" y="9871"/>
                </a:cubicBezTo>
                <a:cubicBezTo>
                  <a:pt x="11071" y="9856"/>
                  <a:pt x="11071" y="9857"/>
                  <a:pt x="11088" y="9857"/>
                </a:cubicBezTo>
                <a:cubicBezTo>
                  <a:pt x="11097" y="9857"/>
                  <a:pt x="11114" y="9886"/>
                  <a:pt x="11114" y="9886"/>
                </a:cubicBezTo>
                <a:cubicBezTo>
                  <a:pt x="11114" y="9886"/>
                  <a:pt x="11116" y="9890"/>
                  <a:pt x="11117" y="9893"/>
                </a:cubicBezTo>
                <a:cubicBezTo>
                  <a:pt x="11118" y="9897"/>
                  <a:pt x="11118" y="9900"/>
                  <a:pt x="11114" y="9900"/>
                </a:cubicBezTo>
                <a:cubicBezTo>
                  <a:pt x="11114" y="9908"/>
                  <a:pt x="11112" y="9915"/>
                  <a:pt x="11109" y="9921"/>
                </a:cubicBezTo>
                <a:cubicBezTo>
                  <a:pt x="11107" y="9926"/>
                  <a:pt x="11105" y="9930"/>
                  <a:pt x="11105" y="9930"/>
                </a:cubicBezTo>
                <a:cubicBezTo>
                  <a:pt x="11114" y="9952"/>
                  <a:pt x="11118" y="9963"/>
                  <a:pt x="11120" y="9969"/>
                </a:cubicBezTo>
                <a:cubicBezTo>
                  <a:pt x="11122" y="9974"/>
                  <a:pt x="11122" y="9974"/>
                  <a:pt x="11122" y="9974"/>
                </a:cubicBezTo>
                <a:cubicBezTo>
                  <a:pt x="11122" y="9974"/>
                  <a:pt x="11120" y="9975"/>
                  <a:pt x="11117" y="9977"/>
                </a:cubicBezTo>
                <a:cubicBezTo>
                  <a:pt x="11114" y="9979"/>
                  <a:pt x="11109" y="9982"/>
                  <a:pt x="11105" y="9990"/>
                </a:cubicBezTo>
                <a:lnTo>
                  <a:pt x="11105" y="10004"/>
                </a:lnTo>
                <a:cubicBezTo>
                  <a:pt x="11105" y="10019"/>
                  <a:pt x="11079" y="10033"/>
                  <a:pt x="11105" y="10033"/>
                </a:cubicBezTo>
                <a:cubicBezTo>
                  <a:pt x="11122" y="10033"/>
                  <a:pt x="11122" y="10034"/>
                  <a:pt x="11122" y="10019"/>
                </a:cubicBezTo>
                <a:lnTo>
                  <a:pt x="11122" y="9990"/>
                </a:lnTo>
                <a:lnTo>
                  <a:pt x="11131" y="9990"/>
                </a:lnTo>
                <a:cubicBezTo>
                  <a:pt x="11135" y="9990"/>
                  <a:pt x="11140" y="9990"/>
                  <a:pt x="11143" y="9990"/>
                </a:cubicBezTo>
                <a:cubicBezTo>
                  <a:pt x="11146" y="9990"/>
                  <a:pt x="11148" y="9990"/>
                  <a:pt x="11148" y="9990"/>
                </a:cubicBezTo>
                <a:cubicBezTo>
                  <a:pt x="11153" y="9997"/>
                  <a:pt x="11155" y="10001"/>
                  <a:pt x="11156" y="10002"/>
                </a:cubicBezTo>
                <a:cubicBezTo>
                  <a:pt x="11157" y="10004"/>
                  <a:pt x="11157" y="10004"/>
                  <a:pt x="11157" y="10004"/>
                </a:cubicBezTo>
                <a:cubicBezTo>
                  <a:pt x="11157" y="10004"/>
                  <a:pt x="11157" y="10007"/>
                  <a:pt x="11157" y="10013"/>
                </a:cubicBezTo>
                <a:cubicBezTo>
                  <a:pt x="11157" y="10018"/>
                  <a:pt x="11157" y="10026"/>
                  <a:pt x="11157" y="10033"/>
                </a:cubicBezTo>
                <a:lnTo>
                  <a:pt x="11157" y="10048"/>
                </a:lnTo>
                <a:cubicBezTo>
                  <a:pt x="11157" y="10048"/>
                  <a:pt x="11174" y="10077"/>
                  <a:pt x="11174" y="10063"/>
                </a:cubicBezTo>
                <a:cubicBezTo>
                  <a:pt x="11174" y="10048"/>
                  <a:pt x="11183" y="10063"/>
                  <a:pt x="11174" y="10033"/>
                </a:cubicBezTo>
                <a:cubicBezTo>
                  <a:pt x="11170" y="10026"/>
                  <a:pt x="11168" y="10015"/>
                  <a:pt x="11167" y="10006"/>
                </a:cubicBezTo>
                <a:cubicBezTo>
                  <a:pt x="11166" y="9997"/>
                  <a:pt x="11166" y="9990"/>
                  <a:pt x="11166" y="9990"/>
                </a:cubicBezTo>
                <a:cubicBezTo>
                  <a:pt x="11166" y="9990"/>
                  <a:pt x="11166" y="9990"/>
                  <a:pt x="11166" y="9988"/>
                </a:cubicBezTo>
                <a:cubicBezTo>
                  <a:pt x="11166" y="9986"/>
                  <a:pt x="11166" y="9982"/>
                  <a:pt x="11166" y="9974"/>
                </a:cubicBezTo>
                <a:lnTo>
                  <a:pt x="11166" y="9959"/>
                </a:lnTo>
                <a:cubicBezTo>
                  <a:pt x="11161" y="9952"/>
                  <a:pt x="11157" y="9948"/>
                  <a:pt x="11154" y="9944"/>
                </a:cubicBezTo>
                <a:cubicBezTo>
                  <a:pt x="11150" y="9941"/>
                  <a:pt x="11148" y="9937"/>
                  <a:pt x="11148" y="9930"/>
                </a:cubicBezTo>
                <a:lnTo>
                  <a:pt x="11122" y="9886"/>
                </a:lnTo>
                <a:cubicBezTo>
                  <a:pt x="11122" y="9886"/>
                  <a:pt x="11122" y="9871"/>
                  <a:pt x="11122" y="9857"/>
                </a:cubicBezTo>
                <a:cubicBezTo>
                  <a:pt x="11122" y="9827"/>
                  <a:pt x="11122" y="9813"/>
                  <a:pt x="11122" y="9798"/>
                </a:cubicBezTo>
                <a:lnTo>
                  <a:pt x="11131" y="9768"/>
                </a:lnTo>
                <a:cubicBezTo>
                  <a:pt x="11131" y="9768"/>
                  <a:pt x="11131" y="9761"/>
                  <a:pt x="11132" y="9751"/>
                </a:cubicBezTo>
                <a:cubicBezTo>
                  <a:pt x="11133" y="9742"/>
                  <a:pt x="11135" y="9731"/>
                  <a:pt x="11140" y="9724"/>
                </a:cubicBezTo>
                <a:cubicBezTo>
                  <a:pt x="11144" y="9724"/>
                  <a:pt x="11144" y="9720"/>
                  <a:pt x="11144" y="9717"/>
                </a:cubicBezTo>
                <a:cubicBezTo>
                  <a:pt x="11144" y="9713"/>
                  <a:pt x="11144" y="9710"/>
                  <a:pt x="11148" y="9710"/>
                </a:cubicBezTo>
                <a:cubicBezTo>
                  <a:pt x="11166" y="9695"/>
                  <a:pt x="11157" y="9694"/>
                  <a:pt x="11174" y="9694"/>
                </a:cubicBezTo>
                <a:cubicBezTo>
                  <a:pt x="11183" y="9694"/>
                  <a:pt x="11200" y="9710"/>
                  <a:pt x="11208" y="9710"/>
                </a:cubicBezTo>
                <a:lnTo>
                  <a:pt x="11225" y="9650"/>
                </a:lnTo>
                <a:cubicBezTo>
                  <a:pt x="11217" y="9665"/>
                  <a:pt x="11217" y="9665"/>
                  <a:pt x="11200" y="9665"/>
                </a:cubicBezTo>
                <a:cubicBezTo>
                  <a:pt x="11183" y="9665"/>
                  <a:pt x="11183" y="9666"/>
                  <a:pt x="11174" y="9680"/>
                </a:cubicBezTo>
                <a:cubicBezTo>
                  <a:pt x="11165" y="9695"/>
                  <a:pt x="11157" y="9694"/>
                  <a:pt x="11157" y="9694"/>
                </a:cubicBezTo>
                <a:cubicBezTo>
                  <a:pt x="11153" y="9694"/>
                  <a:pt x="11151" y="9694"/>
                  <a:pt x="11149" y="9694"/>
                </a:cubicBezTo>
                <a:cubicBezTo>
                  <a:pt x="11148" y="9694"/>
                  <a:pt x="11148" y="9694"/>
                  <a:pt x="11148" y="9694"/>
                </a:cubicBezTo>
                <a:cubicBezTo>
                  <a:pt x="11148" y="9694"/>
                  <a:pt x="11146" y="9694"/>
                  <a:pt x="11143" y="9694"/>
                </a:cubicBezTo>
                <a:cubicBezTo>
                  <a:pt x="11140" y="9694"/>
                  <a:pt x="11135" y="9694"/>
                  <a:pt x="11131" y="9694"/>
                </a:cubicBezTo>
                <a:lnTo>
                  <a:pt x="11122" y="9680"/>
                </a:lnTo>
                <a:cubicBezTo>
                  <a:pt x="11122" y="9680"/>
                  <a:pt x="11122" y="9680"/>
                  <a:pt x="11114" y="9680"/>
                </a:cubicBezTo>
                <a:cubicBezTo>
                  <a:pt x="11105" y="9680"/>
                  <a:pt x="11097" y="9694"/>
                  <a:pt x="11097" y="9694"/>
                </a:cubicBezTo>
                <a:cubicBezTo>
                  <a:pt x="11088" y="9694"/>
                  <a:pt x="11084" y="9694"/>
                  <a:pt x="11082" y="9694"/>
                </a:cubicBezTo>
                <a:cubicBezTo>
                  <a:pt x="11080" y="9694"/>
                  <a:pt x="11080" y="9694"/>
                  <a:pt x="11080" y="9694"/>
                </a:cubicBezTo>
                <a:cubicBezTo>
                  <a:pt x="11080" y="9694"/>
                  <a:pt x="11077" y="9694"/>
                  <a:pt x="11074" y="9694"/>
                </a:cubicBezTo>
                <a:cubicBezTo>
                  <a:pt x="11071" y="9694"/>
                  <a:pt x="11067" y="9694"/>
                  <a:pt x="11063" y="9694"/>
                </a:cubicBezTo>
                <a:cubicBezTo>
                  <a:pt x="11063" y="9702"/>
                  <a:pt x="11058" y="9706"/>
                  <a:pt x="11054" y="9708"/>
                </a:cubicBezTo>
                <a:cubicBezTo>
                  <a:pt x="11050" y="9710"/>
                  <a:pt x="11045" y="9710"/>
                  <a:pt x="11045" y="9710"/>
                </a:cubicBezTo>
                <a:cubicBezTo>
                  <a:pt x="11045" y="9710"/>
                  <a:pt x="11045" y="9710"/>
                  <a:pt x="11044" y="9710"/>
                </a:cubicBezTo>
                <a:cubicBezTo>
                  <a:pt x="11043" y="9710"/>
                  <a:pt x="11041" y="9710"/>
                  <a:pt x="11037" y="9710"/>
                </a:cubicBezTo>
                <a:cubicBezTo>
                  <a:pt x="11037" y="9717"/>
                  <a:pt x="11039" y="9721"/>
                  <a:pt x="11040" y="9725"/>
                </a:cubicBezTo>
                <a:cubicBezTo>
                  <a:pt x="11041" y="9728"/>
                  <a:pt x="11041" y="9732"/>
                  <a:pt x="11037" y="9739"/>
                </a:cubicBezTo>
                <a:cubicBezTo>
                  <a:pt x="11032" y="9739"/>
                  <a:pt x="11026" y="9739"/>
                  <a:pt x="11020" y="9739"/>
                </a:cubicBezTo>
                <a:cubicBezTo>
                  <a:pt x="11015" y="9739"/>
                  <a:pt x="11011" y="9739"/>
                  <a:pt x="11011" y="9739"/>
                </a:cubicBezTo>
                <a:cubicBezTo>
                  <a:pt x="11006" y="9746"/>
                  <a:pt x="11004" y="9750"/>
                  <a:pt x="11003" y="9751"/>
                </a:cubicBezTo>
                <a:cubicBezTo>
                  <a:pt x="11002" y="9753"/>
                  <a:pt x="11002" y="9753"/>
                  <a:pt x="11002" y="9753"/>
                </a:cubicBezTo>
                <a:cubicBezTo>
                  <a:pt x="10998" y="9768"/>
                  <a:pt x="10996" y="9775"/>
                  <a:pt x="10994" y="9779"/>
                </a:cubicBezTo>
                <a:cubicBezTo>
                  <a:pt x="10993" y="9782"/>
                  <a:pt x="10993" y="9783"/>
                  <a:pt x="10993" y="9783"/>
                </a:cubicBezTo>
                <a:cubicBezTo>
                  <a:pt x="10989" y="9783"/>
                  <a:pt x="10987" y="9783"/>
                  <a:pt x="10986" y="9783"/>
                </a:cubicBezTo>
                <a:cubicBezTo>
                  <a:pt x="10985" y="9783"/>
                  <a:pt x="10985" y="9783"/>
                  <a:pt x="10985" y="9783"/>
                </a:cubicBezTo>
                <a:cubicBezTo>
                  <a:pt x="10981" y="9805"/>
                  <a:pt x="10979" y="9816"/>
                  <a:pt x="10978" y="9822"/>
                </a:cubicBezTo>
                <a:cubicBezTo>
                  <a:pt x="10977" y="9827"/>
                  <a:pt x="10977" y="9827"/>
                  <a:pt x="10977" y="9827"/>
                </a:cubicBezTo>
                <a:cubicBezTo>
                  <a:pt x="10977" y="9835"/>
                  <a:pt x="10977" y="9838"/>
                  <a:pt x="10977" y="9840"/>
                </a:cubicBezTo>
                <a:cubicBezTo>
                  <a:pt x="10977" y="9841"/>
                  <a:pt x="10977" y="9842"/>
                  <a:pt x="10977" y="9842"/>
                </a:cubicBezTo>
                <a:cubicBezTo>
                  <a:pt x="10968" y="9856"/>
                  <a:pt x="10964" y="9864"/>
                  <a:pt x="10962" y="9867"/>
                </a:cubicBezTo>
                <a:cubicBezTo>
                  <a:pt x="10960" y="9871"/>
                  <a:pt x="10960" y="9871"/>
                  <a:pt x="10960" y="9871"/>
                </a:cubicBezTo>
                <a:cubicBezTo>
                  <a:pt x="10955" y="9878"/>
                  <a:pt x="10953" y="9882"/>
                  <a:pt x="10952" y="9884"/>
                </a:cubicBezTo>
                <a:cubicBezTo>
                  <a:pt x="10951" y="9886"/>
                  <a:pt x="10951" y="9886"/>
                  <a:pt x="10951" y="9886"/>
                </a:cubicBezTo>
                <a:cubicBezTo>
                  <a:pt x="10951" y="9886"/>
                  <a:pt x="10951" y="9886"/>
                  <a:pt x="10952" y="9888"/>
                </a:cubicBezTo>
                <a:cubicBezTo>
                  <a:pt x="10953" y="9889"/>
                  <a:pt x="10955" y="9893"/>
                  <a:pt x="10960" y="9900"/>
                </a:cubicBezTo>
                <a:lnTo>
                  <a:pt x="10960" y="9916"/>
                </a:lnTo>
                <a:cubicBezTo>
                  <a:pt x="10955" y="9923"/>
                  <a:pt x="10953" y="9926"/>
                  <a:pt x="10952" y="9928"/>
                </a:cubicBezTo>
                <a:cubicBezTo>
                  <a:pt x="10951" y="9930"/>
                  <a:pt x="10951" y="9930"/>
                  <a:pt x="10951" y="9930"/>
                </a:cubicBezTo>
                <a:cubicBezTo>
                  <a:pt x="10955" y="9945"/>
                  <a:pt x="10957" y="9952"/>
                  <a:pt x="10958" y="9956"/>
                </a:cubicBezTo>
                <a:cubicBezTo>
                  <a:pt x="10959" y="9959"/>
                  <a:pt x="10960" y="9959"/>
                  <a:pt x="10960" y="9959"/>
                </a:cubicBezTo>
                <a:cubicBezTo>
                  <a:pt x="10968" y="9952"/>
                  <a:pt x="10973" y="9949"/>
                  <a:pt x="10975" y="9947"/>
                </a:cubicBezTo>
                <a:cubicBezTo>
                  <a:pt x="10977" y="9945"/>
                  <a:pt x="10977" y="9945"/>
                  <a:pt x="10977" y="9945"/>
                </a:cubicBezTo>
                <a:cubicBezTo>
                  <a:pt x="10981" y="9960"/>
                  <a:pt x="10983" y="9967"/>
                  <a:pt x="10984" y="9970"/>
                </a:cubicBezTo>
                <a:cubicBezTo>
                  <a:pt x="10985" y="9974"/>
                  <a:pt x="10985" y="9974"/>
                  <a:pt x="10985" y="9974"/>
                </a:cubicBezTo>
                <a:cubicBezTo>
                  <a:pt x="10981" y="9989"/>
                  <a:pt x="10979" y="9997"/>
                  <a:pt x="10978" y="10000"/>
                </a:cubicBezTo>
                <a:cubicBezTo>
                  <a:pt x="10977" y="10004"/>
                  <a:pt x="10977" y="10004"/>
                  <a:pt x="10977" y="10004"/>
                </a:cubicBezTo>
                <a:cubicBezTo>
                  <a:pt x="10977" y="10004"/>
                  <a:pt x="10974" y="10008"/>
                  <a:pt x="10971" y="10012"/>
                </a:cubicBezTo>
                <a:cubicBezTo>
                  <a:pt x="10968" y="10015"/>
                  <a:pt x="10964" y="10019"/>
                  <a:pt x="10960" y="10019"/>
                </a:cubicBezTo>
                <a:lnTo>
                  <a:pt x="10951" y="10004"/>
                </a:lnTo>
                <a:cubicBezTo>
                  <a:pt x="10947" y="9989"/>
                  <a:pt x="10945" y="9982"/>
                  <a:pt x="10943" y="9978"/>
                </a:cubicBezTo>
                <a:cubicBezTo>
                  <a:pt x="10942" y="9974"/>
                  <a:pt x="10942" y="9974"/>
                  <a:pt x="10942" y="9974"/>
                </a:cubicBezTo>
                <a:cubicBezTo>
                  <a:pt x="10942" y="9967"/>
                  <a:pt x="10942" y="9963"/>
                  <a:pt x="10942" y="9961"/>
                </a:cubicBezTo>
                <a:cubicBezTo>
                  <a:pt x="10942" y="9959"/>
                  <a:pt x="10942" y="9959"/>
                  <a:pt x="10942" y="9959"/>
                </a:cubicBezTo>
                <a:cubicBezTo>
                  <a:pt x="10942" y="9952"/>
                  <a:pt x="10942" y="9949"/>
                  <a:pt x="10942" y="9947"/>
                </a:cubicBezTo>
                <a:cubicBezTo>
                  <a:pt x="10942" y="9945"/>
                  <a:pt x="10942" y="9945"/>
                  <a:pt x="10942" y="9945"/>
                </a:cubicBezTo>
                <a:cubicBezTo>
                  <a:pt x="10929" y="9952"/>
                  <a:pt x="10923" y="9956"/>
                  <a:pt x="10920" y="9957"/>
                </a:cubicBezTo>
                <a:cubicBezTo>
                  <a:pt x="10916" y="9959"/>
                  <a:pt x="10916" y="9959"/>
                  <a:pt x="10916" y="9959"/>
                </a:cubicBezTo>
                <a:cubicBezTo>
                  <a:pt x="10916" y="9952"/>
                  <a:pt x="10916" y="9949"/>
                  <a:pt x="10916" y="9947"/>
                </a:cubicBezTo>
                <a:cubicBezTo>
                  <a:pt x="10916" y="9945"/>
                  <a:pt x="10916" y="9945"/>
                  <a:pt x="10916" y="9945"/>
                </a:cubicBezTo>
                <a:lnTo>
                  <a:pt x="10908" y="9930"/>
                </a:lnTo>
                <a:cubicBezTo>
                  <a:pt x="10908" y="9923"/>
                  <a:pt x="10905" y="9915"/>
                  <a:pt x="10903" y="9910"/>
                </a:cubicBezTo>
                <a:cubicBezTo>
                  <a:pt x="10901" y="9904"/>
                  <a:pt x="10899" y="9900"/>
                  <a:pt x="10899" y="9900"/>
                </a:cubicBezTo>
                <a:cubicBezTo>
                  <a:pt x="10891" y="9878"/>
                  <a:pt x="10886" y="9868"/>
                  <a:pt x="10884" y="9862"/>
                </a:cubicBezTo>
                <a:cubicBezTo>
                  <a:pt x="10882" y="9857"/>
                  <a:pt x="10882" y="9857"/>
                  <a:pt x="10882" y="9857"/>
                </a:cubicBezTo>
                <a:cubicBezTo>
                  <a:pt x="10882" y="9857"/>
                  <a:pt x="10882" y="9857"/>
                  <a:pt x="10883" y="9857"/>
                </a:cubicBezTo>
                <a:cubicBezTo>
                  <a:pt x="10884" y="9857"/>
                  <a:pt x="10886" y="9857"/>
                  <a:pt x="10890" y="9857"/>
                </a:cubicBezTo>
                <a:cubicBezTo>
                  <a:pt x="10890" y="9849"/>
                  <a:pt x="10890" y="9846"/>
                  <a:pt x="10891" y="9842"/>
                </a:cubicBezTo>
                <a:cubicBezTo>
                  <a:pt x="10892" y="9839"/>
                  <a:pt x="10895" y="9835"/>
                  <a:pt x="10899" y="9827"/>
                </a:cubicBezTo>
                <a:cubicBezTo>
                  <a:pt x="10899" y="9820"/>
                  <a:pt x="10903" y="9809"/>
                  <a:pt x="10908" y="9799"/>
                </a:cubicBezTo>
                <a:cubicBezTo>
                  <a:pt x="10912" y="9790"/>
                  <a:pt x="10916" y="9783"/>
                  <a:pt x="10916" y="9783"/>
                </a:cubicBezTo>
                <a:cubicBezTo>
                  <a:pt x="10921" y="9760"/>
                  <a:pt x="10923" y="9750"/>
                  <a:pt x="10924" y="9745"/>
                </a:cubicBezTo>
                <a:cubicBezTo>
                  <a:pt x="10925" y="9739"/>
                  <a:pt x="10925" y="9739"/>
                  <a:pt x="10925" y="9739"/>
                </a:cubicBezTo>
                <a:cubicBezTo>
                  <a:pt x="10933" y="9724"/>
                  <a:pt x="10938" y="9717"/>
                  <a:pt x="10940" y="9713"/>
                </a:cubicBezTo>
                <a:cubicBezTo>
                  <a:pt x="10942" y="9710"/>
                  <a:pt x="10942" y="9710"/>
                  <a:pt x="10942" y="9710"/>
                </a:cubicBezTo>
                <a:cubicBezTo>
                  <a:pt x="10946" y="9695"/>
                  <a:pt x="10949" y="9688"/>
                  <a:pt x="10950" y="9684"/>
                </a:cubicBezTo>
                <a:cubicBezTo>
                  <a:pt x="10951" y="9681"/>
                  <a:pt x="10951" y="9680"/>
                  <a:pt x="10951" y="9680"/>
                </a:cubicBezTo>
                <a:cubicBezTo>
                  <a:pt x="10959" y="9658"/>
                  <a:pt x="10964" y="9647"/>
                  <a:pt x="10966" y="9641"/>
                </a:cubicBezTo>
                <a:cubicBezTo>
                  <a:pt x="10968" y="9636"/>
                  <a:pt x="10968" y="9636"/>
                  <a:pt x="10968" y="9636"/>
                </a:cubicBezTo>
                <a:cubicBezTo>
                  <a:pt x="10977" y="9621"/>
                  <a:pt x="10981" y="9613"/>
                  <a:pt x="10983" y="9610"/>
                </a:cubicBezTo>
                <a:cubicBezTo>
                  <a:pt x="10985" y="9606"/>
                  <a:pt x="10985" y="9606"/>
                  <a:pt x="10985" y="9606"/>
                </a:cubicBezTo>
                <a:cubicBezTo>
                  <a:pt x="10998" y="9606"/>
                  <a:pt x="11005" y="9606"/>
                  <a:pt x="11008" y="9606"/>
                </a:cubicBezTo>
                <a:cubicBezTo>
                  <a:pt x="11011" y="9606"/>
                  <a:pt x="11011" y="9606"/>
                  <a:pt x="11011" y="9606"/>
                </a:cubicBezTo>
                <a:lnTo>
                  <a:pt x="11028" y="9620"/>
                </a:lnTo>
                <a:cubicBezTo>
                  <a:pt x="11032" y="9613"/>
                  <a:pt x="11037" y="9606"/>
                  <a:pt x="11040" y="9600"/>
                </a:cubicBezTo>
                <a:cubicBezTo>
                  <a:pt x="11043" y="9595"/>
                  <a:pt x="11045" y="9591"/>
                  <a:pt x="11045" y="9591"/>
                </a:cubicBezTo>
                <a:cubicBezTo>
                  <a:pt x="11062" y="9584"/>
                  <a:pt x="11071" y="9580"/>
                  <a:pt x="11075" y="9578"/>
                </a:cubicBezTo>
                <a:cubicBezTo>
                  <a:pt x="11080" y="9577"/>
                  <a:pt x="11080" y="9577"/>
                  <a:pt x="11080" y="9577"/>
                </a:cubicBezTo>
                <a:cubicBezTo>
                  <a:pt x="11084" y="9577"/>
                  <a:pt x="11086" y="9577"/>
                  <a:pt x="11087" y="9577"/>
                </a:cubicBezTo>
                <a:cubicBezTo>
                  <a:pt x="11088" y="9577"/>
                  <a:pt x="11088" y="9577"/>
                  <a:pt x="11088" y="9577"/>
                </a:cubicBezTo>
                <a:cubicBezTo>
                  <a:pt x="11101" y="9584"/>
                  <a:pt x="11108" y="9588"/>
                  <a:pt x="11111" y="9590"/>
                </a:cubicBezTo>
                <a:cubicBezTo>
                  <a:pt x="11114" y="9591"/>
                  <a:pt x="11114" y="9591"/>
                  <a:pt x="11114" y="9591"/>
                </a:cubicBezTo>
                <a:cubicBezTo>
                  <a:pt x="11131" y="9591"/>
                  <a:pt x="11131" y="9591"/>
                  <a:pt x="11131" y="9591"/>
                </a:cubicBezTo>
                <a:cubicBezTo>
                  <a:pt x="11165" y="9591"/>
                  <a:pt x="11166" y="9591"/>
                  <a:pt x="11166" y="9591"/>
                </a:cubicBezTo>
                <a:cubicBezTo>
                  <a:pt x="11191" y="9569"/>
                  <a:pt x="11204" y="9558"/>
                  <a:pt x="11210" y="9552"/>
                </a:cubicBezTo>
                <a:cubicBezTo>
                  <a:pt x="11217" y="9547"/>
                  <a:pt x="11217" y="9547"/>
                  <a:pt x="11217" y="9547"/>
                </a:cubicBezTo>
                <a:cubicBezTo>
                  <a:pt x="11239" y="9468"/>
                  <a:pt x="11264" y="9391"/>
                  <a:pt x="11292" y="9316"/>
                </a:cubicBezTo>
                <a:cubicBezTo>
                  <a:pt x="11293" y="9315"/>
                  <a:pt x="11294" y="9313"/>
                  <a:pt x="11294" y="9311"/>
                </a:cubicBezTo>
                <a:cubicBezTo>
                  <a:pt x="11303" y="9274"/>
                  <a:pt x="11307" y="9256"/>
                  <a:pt x="11309" y="9247"/>
                </a:cubicBezTo>
                <a:cubicBezTo>
                  <a:pt x="11312" y="9238"/>
                  <a:pt x="11312" y="9238"/>
                  <a:pt x="11312" y="9238"/>
                </a:cubicBezTo>
                <a:cubicBezTo>
                  <a:pt x="11338" y="9223"/>
                  <a:pt x="11350" y="9216"/>
                  <a:pt x="11357" y="9212"/>
                </a:cubicBezTo>
                <a:cubicBezTo>
                  <a:pt x="11363" y="9208"/>
                  <a:pt x="11363" y="9209"/>
                  <a:pt x="11363" y="9209"/>
                </a:cubicBezTo>
                <a:cubicBezTo>
                  <a:pt x="11363" y="9209"/>
                  <a:pt x="11371" y="9205"/>
                  <a:pt x="11381" y="9201"/>
                </a:cubicBezTo>
                <a:cubicBezTo>
                  <a:pt x="11391" y="9197"/>
                  <a:pt x="11402" y="9193"/>
                  <a:pt x="11406" y="9193"/>
                </a:cubicBezTo>
                <a:cubicBezTo>
                  <a:pt x="11410" y="9186"/>
                  <a:pt x="11425" y="9164"/>
                  <a:pt x="11439" y="9143"/>
                </a:cubicBezTo>
                <a:cubicBezTo>
                  <a:pt x="11453" y="9123"/>
                  <a:pt x="11466" y="9105"/>
                  <a:pt x="11466" y="9105"/>
                </a:cubicBezTo>
                <a:cubicBezTo>
                  <a:pt x="11470" y="9105"/>
                  <a:pt x="11473" y="9105"/>
                  <a:pt x="11474" y="9105"/>
                </a:cubicBezTo>
                <a:cubicBezTo>
                  <a:pt x="11475" y="9105"/>
                  <a:pt x="11475" y="9105"/>
                  <a:pt x="11475" y="9105"/>
                </a:cubicBezTo>
                <a:cubicBezTo>
                  <a:pt x="11462" y="9142"/>
                  <a:pt x="11455" y="9160"/>
                  <a:pt x="11452" y="9170"/>
                </a:cubicBezTo>
                <a:cubicBezTo>
                  <a:pt x="11449" y="9179"/>
                  <a:pt x="11449" y="9179"/>
                  <a:pt x="11449" y="9179"/>
                </a:cubicBezTo>
                <a:cubicBezTo>
                  <a:pt x="11449" y="9201"/>
                  <a:pt x="11449" y="9212"/>
                  <a:pt x="11449" y="9218"/>
                </a:cubicBezTo>
                <a:cubicBezTo>
                  <a:pt x="11449" y="9223"/>
                  <a:pt x="11449" y="9223"/>
                  <a:pt x="11449" y="9223"/>
                </a:cubicBezTo>
                <a:cubicBezTo>
                  <a:pt x="11449" y="9237"/>
                  <a:pt x="11449" y="9245"/>
                  <a:pt x="11449" y="9249"/>
                </a:cubicBezTo>
                <a:cubicBezTo>
                  <a:pt x="11449" y="9252"/>
                  <a:pt x="11449" y="9252"/>
                  <a:pt x="11449" y="9252"/>
                </a:cubicBezTo>
                <a:cubicBezTo>
                  <a:pt x="11453" y="9282"/>
                  <a:pt x="11455" y="9296"/>
                  <a:pt x="11456" y="9303"/>
                </a:cubicBezTo>
                <a:cubicBezTo>
                  <a:pt x="11457" y="9311"/>
                  <a:pt x="11457" y="9311"/>
                  <a:pt x="11457" y="9311"/>
                </a:cubicBezTo>
                <a:cubicBezTo>
                  <a:pt x="11462" y="9318"/>
                  <a:pt x="11464" y="9322"/>
                  <a:pt x="11465" y="9324"/>
                </a:cubicBezTo>
                <a:cubicBezTo>
                  <a:pt x="11466" y="9326"/>
                  <a:pt x="11466" y="9326"/>
                  <a:pt x="11466" y="9326"/>
                </a:cubicBezTo>
                <a:lnTo>
                  <a:pt x="11217" y="10888"/>
                </a:lnTo>
                <a:cubicBezTo>
                  <a:pt x="11221" y="10896"/>
                  <a:pt x="11223" y="10900"/>
                  <a:pt x="11224" y="10901"/>
                </a:cubicBezTo>
                <a:cubicBezTo>
                  <a:pt x="11225" y="10903"/>
                  <a:pt x="11225" y="10903"/>
                  <a:pt x="11225" y="10903"/>
                </a:cubicBezTo>
                <a:lnTo>
                  <a:pt x="11217" y="11153"/>
                </a:lnTo>
                <a:cubicBezTo>
                  <a:pt x="11212" y="11168"/>
                  <a:pt x="11210" y="11175"/>
                  <a:pt x="11209" y="11179"/>
                </a:cubicBezTo>
                <a:cubicBezTo>
                  <a:pt x="11208" y="11183"/>
                  <a:pt x="11208" y="11183"/>
                  <a:pt x="11208" y="11183"/>
                </a:cubicBezTo>
                <a:cubicBezTo>
                  <a:pt x="11217" y="11190"/>
                  <a:pt x="11221" y="11194"/>
                  <a:pt x="11223" y="11196"/>
                </a:cubicBezTo>
                <a:cubicBezTo>
                  <a:pt x="11225" y="11198"/>
                  <a:pt x="11225" y="11198"/>
                  <a:pt x="11225" y="11198"/>
                </a:cubicBezTo>
                <a:lnTo>
                  <a:pt x="11225" y="11227"/>
                </a:lnTo>
                <a:cubicBezTo>
                  <a:pt x="11225" y="11235"/>
                  <a:pt x="11223" y="11242"/>
                  <a:pt x="11221" y="11248"/>
                </a:cubicBezTo>
                <a:cubicBezTo>
                  <a:pt x="11219" y="11253"/>
                  <a:pt x="11217" y="11257"/>
                  <a:pt x="11217" y="11257"/>
                </a:cubicBezTo>
                <a:lnTo>
                  <a:pt x="11810" y="9328"/>
                </a:lnTo>
                <a:cubicBezTo>
                  <a:pt x="11810" y="9328"/>
                  <a:pt x="11810" y="9283"/>
                  <a:pt x="11810" y="9269"/>
                </a:cubicBezTo>
                <a:cubicBezTo>
                  <a:pt x="11810" y="9239"/>
                  <a:pt x="11810" y="9225"/>
                  <a:pt x="11810" y="9225"/>
                </a:cubicBezTo>
                <a:cubicBezTo>
                  <a:pt x="11810" y="9225"/>
                  <a:pt x="11805" y="9225"/>
                  <a:pt x="11800" y="9225"/>
                </a:cubicBezTo>
                <a:cubicBezTo>
                  <a:pt x="11795" y="9225"/>
                  <a:pt x="11789" y="9225"/>
                  <a:pt x="11784" y="9225"/>
                </a:cubicBezTo>
                <a:cubicBezTo>
                  <a:pt x="11780" y="9218"/>
                  <a:pt x="11780" y="9206"/>
                  <a:pt x="11781" y="9197"/>
                </a:cubicBezTo>
                <a:cubicBezTo>
                  <a:pt x="11782" y="9188"/>
                  <a:pt x="11784" y="9180"/>
                  <a:pt x="11784" y="9180"/>
                </a:cubicBezTo>
                <a:cubicBezTo>
                  <a:pt x="11784" y="9180"/>
                  <a:pt x="11785" y="9176"/>
                  <a:pt x="11786" y="9170"/>
                </a:cubicBezTo>
                <a:cubicBezTo>
                  <a:pt x="11788" y="9164"/>
                  <a:pt x="11789" y="9157"/>
                  <a:pt x="11790" y="9150"/>
                </a:cubicBezTo>
                <a:cubicBezTo>
                  <a:pt x="11787" y="9150"/>
                  <a:pt x="11766" y="9149"/>
                  <a:pt x="11758" y="9135"/>
                </a:cubicBezTo>
                <a:cubicBezTo>
                  <a:pt x="11750" y="9121"/>
                  <a:pt x="11758" y="9092"/>
                  <a:pt x="11758" y="9092"/>
                </a:cubicBezTo>
                <a:cubicBezTo>
                  <a:pt x="11758" y="9092"/>
                  <a:pt x="11765" y="9084"/>
                  <a:pt x="11771" y="9075"/>
                </a:cubicBezTo>
                <a:cubicBezTo>
                  <a:pt x="11778" y="9066"/>
                  <a:pt x="11784" y="9055"/>
                  <a:pt x="11784" y="9048"/>
                </a:cubicBezTo>
                <a:cubicBezTo>
                  <a:pt x="11789" y="9048"/>
                  <a:pt x="11784" y="9044"/>
                  <a:pt x="11778" y="9038"/>
                </a:cubicBezTo>
                <a:cubicBezTo>
                  <a:pt x="11771" y="9033"/>
                  <a:pt x="11763" y="9025"/>
                  <a:pt x="11758" y="9018"/>
                </a:cubicBezTo>
                <a:cubicBezTo>
                  <a:pt x="11750" y="9010"/>
                  <a:pt x="11752" y="8996"/>
                  <a:pt x="11756" y="8983"/>
                </a:cubicBezTo>
                <a:cubicBezTo>
                  <a:pt x="11761" y="8970"/>
                  <a:pt x="11767" y="8959"/>
                  <a:pt x="11767" y="8959"/>
                </a:cubicBezTo>
                <a:cubicBezTo>
                  <a:pt x="11767" y="8959"/>
                  <a:pt x="11767" y="8930"/>
                  <a:pt x="11776" y="8916"/>
                </a:cubicBezTo>
                <a:cubicBezTo>
                  <a:pt x="11784" y="8901"/>
                  <a:pt x="11741" y="8930"/>
                  <a:pt x="11732" y="8916"/>
                </a:cubicBezTo>
                <a:cubicBezTo>
                  <a:pt x="11732" y="8901"/>
                  <a:pt x="11739" y="8883"/>
                  <a:pt x="11745" y="8868"/>
                </a:cubicBezTo>
                <a:cubicBezTo>
                  <a:pt x="11752" y="8853"/>
                  <a:pt x="11758" y="8842"/>
                  <a:pt x="11758" y="8842"/>
                </a:cubicBezTo>
                <a:cubicBezTo>
                  <a:pt x="11758" y="8834"/>
                  <a:pt x="11758" y="8827"/>
                  <a:pt x="11758" y="8821"/>
                </a:cubicBezTo>
                <a:cubicBezTo>
                  <a:pt x="11758" y="8816"/>
                  <a:pt x="11758" y="8812"/>
                  <a:pt x="11758" y="8812"/>
                </a:cubicBezTo>
                <a:lnTo>
                  <a:pt x="11724" y="8857"/>
                </a:lnTo>
                <a:cubicBezTo>
                  <a:pt x="11720" y="8849"/>
                  <a:pt x="11713" y="8835"/>
                  <a:pt x="11708" y="8822"/>
                </a:cubicBezTo>
                <a:cubicBezTo>
                  <a:pt x="11703" y="8809"/>
                  <a:pt x="11699" y="8798"/>
                  <a:pt x="11699" y="8798"/>
                </a:cubicBezTo>
                <a:cubicBezTo>
                  <a:pt x="11699" y="8798"/>
                  <a:pt x="11699" y="8798"/>
                  <a:pt x="11703" y="8789"/>
                </a:cubicBezTo>
                <a:cubicBezTo>
                  <a:pt x="11707" y="8779"/>
                  <a:pt x="11715" y="8761"/>
                  <a:pt x="11732" y="8724"/>
                </a:cubicBezTo>
                <a:cubicBezTo>
                  <a:pt x="11732" y="8724"/>
                  <a:pt x="11733" y="8724"/>
                  <a:pt x="11730" y="8722"/>
                </a:cubicBezTo>
                <a:cubicBezTo>
                  <a:pt x="11726" y="8721"/>
                  <a:pt x="11720" y="8717"/>
                  <a:pt x="11707" y="8710"/>
                </a:cubicBezTo>
                <a:cubicBezTo>
                  <a:pt x="11707" y="8710"/>
                  <a:pt x="11707" y="8710"/>
                  <a:pt x="11706" y="8708"/>
                </a:cubicBezTo>
                <a:cubicBezTo>
                  <a:pt x="11705" y="8706"/>
                  <a:pt x="11703" y="8702"/>
                  <a:pt x="11699" y="8694"/>
                </a:cubicBezTo>
                <a:cubicBezTo>
                  <a:pt x="11699" y="8694"/>
                  <a:pt x="11698" y="8695"/>
                  <a:pt x="11700" y="8687"/>
                </a:cubicBezTo>
                <a:cubicBezTo>
                  <a:pt x="11702" y="8680"/>
                  <a:pt x="11707" y="8665"/>
                  <a:pt x="11715" y="8636"/>
                </a:cubicBezTo>
                <a:cubicBezTo>
                  <a:pt x="11715" y="8636"/>
                  <a:pt x="11715" y="8636"/>
                  <a:pt x="11716" y="8631"/>
                </a:cubicBezTo>
                <a:cubicBezTo>
                  <a:pt x="11717" y="8625"/>
                  <a:pt x="11720" y="8614"/>
                  <a:pt x="11724" y="8592"/>
                </a:cubicBezTo>
                <a:cubicBezTo>
                  <a:pt x="11724" y="8592"/>
                  <a:pt x="11720" y="8600"/>
                  <a:pt x="11714" y="8607"/>
                </a:cubicBezTo>
                <a:cubicBezTo>
                  <a:pt x="11709" y="8614"/>
                  <a:pt x="11703" y="8621"/>
                  <a:pt x="11699" y="8621"/>
                </a:cubicBezTo>
                <a:cubicBezTo>
                  <a:pt x="11699" y="8621"/>
                  <a:pt x="11699" y="8621"/>
                  <a:pt x="11695" y="8614"/>
                </a:cubicBezTo>
                <a:cubicBezTo>
                  <a:pt x="11692" y="8607"/>
                  <a:pt x="11685" y="8592"/>
                  <a:pt x="11673" y="8563"/>
                </a:cubicBezTo>
                <a:cubicBezTo>
                  <a:pt x="11673" y="8563"/>
                  <a:pt x="11673" y="8563"/>
                  <a:pt x="11674" y="8568"/>
                </a:cubicBezTo>
                <a:cubicBezTo>
                  <a:pt x="11675" y="8573"/>
                  <a:pt x="11677" y="8584"/>
                  <a:pt x="11681" y="8606"/>
                </a:cubicBezTo>
                <a:cubicBezTo>
                  <a:pt x="11681" y="8606"/>
                  <a:pt x="11681" y="8606"/>
                  <a:pt x="11677" y="8608"/>
                </a:cubicBezTo>
                <a:cubicBezTo>
                  <a:pt x="11672" y="8610"/>
                  <a:pt x="11664" y="8614"/>
                  <a:pt x="11647" y="8621"/>
                </a:cubicBezTo>
                <a:cubicBezTo>
                  <a:pt x="11647" y="8621"/>
                  <a:pt x="11645" y="8606"/>
                  <a:pt x="11642" y="8590"/>
                </a:cubicBezTo>
                <a:cubicBezTo>
                  <a:pt x="11640" y="8573"/>
                  <a:pt x="11638" y="8555"/>
                  <a:pt x="11638" y="8547"/>
                </a:cubicBezTo>
                <a:lnTo>
                  <a:pt x="11622" y="8473"/>
                </a:lnTo>
                <a:cubicBezTo>
                  <a:pt x="11622" y="8473"/>
                  <a:pt x="11621" y="8474"/>
                  <a:pt x="11622" y="8461"/>
                </a:cubicBezTo>
                <a:cubicBezTo>
                  <a:pt x="11623" y="8448"/>
                  <a:pt x="11625" y="8422"/>
                  <a:pt x="11629" y="8371"/>
                </a:cubicBezTo>
                <a:cubicBezTo>
                  <a:pt x="11629" y="8371"/>
                  <a:pt x="11621" y="8268"/>
                  <a:pt x="11613" y="8253"/>
                </a:cubicBezTo>
                <a:cubicBezTo>
                  <a:pt x="11604" y="8238"/>
                  <a:pt x="11596" y="8179"/>
                  <a:pt x="11596" y="8179"/>
                </a:cubicBezTo>
                <a:cubicBezTo>
                  <a:pt x="11596" y="8179"/>
                  <a:pt x="11596" y="8171"/>
                  <a:pt x="11598" y="8157"/>
                </a:cubicBezTo>
                <a:cubicBezTo>
                  <a:pt x="11599" y="8144"/>
                  <a:pt x="11601" y="8124"/>
                  <a:pt x="11602" y="8104"/>
                </a:cubicBezTo>
                <a:cubicBezTo>
                  <a:pt x="11594" y="8097"/>
                  <a:pt x="11586" y="8090"/>
                  <a:pt x="11579" y="8084"/>
                </a:cubicBezTo>
                <a:cubicBezTo>
                  <a:pt x="11573" y="8079"/>
                  <a:pt x="11569" y="8076"/>
                  <a:pt x="11569" y="8076"/>
                </a:cubicBezTo>
                <a:cubicBezTo>
                  <a:pt x="11569" y="8061"/>
                  <a:pt x="11560" y="8035"/>
                  <a:pt x="11551" y="8005"/>
                </a:cubicBezTo>
                <a:cubicBezTo>
                  <a:pt x="11541" y="7976"/>
                  <a:pt x="11530" y="7943"/>
                  <a:pt x="11526" y="7913"/>
                </a:cubicBezTo>
                <a:cubicBezTo>
                  <a:pt x="11517" y="7891"/>
                  <a:pt x="11504" y="7891"/>
                  <a:pt x="11494" y="7896"/>
                </a:cubicBezTo>
                <a:cubicBezTo>
                  <a:pt x="11483" y="7902"/>
                  <a:pt x="11475" y="7913"/>
                  <a:pt x="11475" y="7913"/>
                </a:cubicBezTo>
                <a:cubicBezTo>
                  <a:pt x="11475" y="7913"/>
                  <a:pt x="11468" y="7939"/>
                  <a:pt x="11460" y="7965"/>
                </a:cubicBezTo>
                <a:cubicBezTo>
                  <a:pt x="11451" y="7991"/>
                  <a:pt x="11440" y="8017"/>
                  <a:pt x="11431" y="8017"/>
                </a:cubicBezTo>
                <a:cubicBezTo>
                  <a:pt x="11423" y="8024"/>
                  <a:pt x="11412" y="8039"/>
                  <a:pt x="11404" y="8052"/>
                </a:cubicBezTo>
                <a:cubicBezTo>
                  <a:pt x="11395" y="8065"/>
                  <a:pt x="11389" y="8076"/>
                  <a:pt x="11389" y="8076"/>
                </a:cubicBezTo>
                <a:cubicBezTo>
                  <a:pt x="11389" y="8076"/>
                  <a:pt x="11378" y="8098"/>
                  <a:pt x="11364" y="8124"/>
                </a:cubicBezTo>
                <a:cubicBezTo>
                  <a:pt x="11350" y="8149"/>
                  <a:pt x="11333" y="8179"/>
                  <a:pt x="11320" y="8193"/>
                </a:cubicBezTo>
                <a:cubicBezTo>
                  <a:pt x="11312" y="8208"/>
                  <a:pt x="11309" y="8200"/>
                  <a:pt x="11308" y="8182"/>
                </a:cubicBezTo>
                <a:cubicBezTo>
                  <a:pt x="11307" y="8164"/>
                  <a:pt x="11307" y="8134"/>
                  <a:pt x="11303" y="8105"/>
                </a:cubicBezTo>
                <a:cubicBezTo>
                  <a:pt x="11303" y="8076"/>
                  <a:pt x="11297" y="8065"/>
                  <a:pt x="11290" y="8066"/>
                </a:cubicBezTo>
                <a:cubicBezTo>
                  <a:pt x="11284" y="8068"/>
                  <a:pt x="11277" y="8083"/>
                  <a:pt x="11277" y="8105"/>
                </a:cubicBezTo>
                <a:cubicBezTo>
                  <a:pt x="11286" y="8134"/>
                  <a:pt x="11226" y="8178"/>
                  <a:pt x="11209" y="8178"/>
                </a:cubicBezTo>
                <a:cubicBezTo>
                  <a:pt x="11183" y="8178"/>
                  <a:pt x="11149" y="8252"/>
                  <a:pt x="11149" y="8252"/>
                </a:cubicBezTo>
                <a:cubicBezTo>
                  <a:pt x="11149" y="8252"/>
                  <a:pt x="11149" y="8252"/>
                  <a:pt x="11146" y="8270"/>
                </a:cubicBezTo>
                <a:cubicBezTo>
                  <a:pt x="11142" y="8289"/>
                  <a:pt x="11136" y="8326"/>
                  <a:pt x="11123" y="8399"/>
                </a:cubicBezTo>
                <a:cubicBezTo>
                  <a:pt x="11123" y="8399"/>
                  <a:pt x="11123" y="8399"/>
                  <a:pt x="11114" y="8425"/>
                </a:cubicBezTo>
                <a:cubicBezTo>
                  <a:pt x="11106" y="8450"/>
                  <a:pt x="11089" y="8502"/>
                  <a:pt x="11055" y="8605"/>
                </a:cubicBezTo>
                <a:cubicBezTo>
                  <a:pt x="11055" y="8605"/>
                  <a:pt x="11029" y="8631"/>
                  <a:pt x="11002" y="8657"/>
                </a:cubicBezTo>
                <a:cubicBezTo>
                  <a:pt x="10975" y="8683"/>
                  <a:pt x="10947" y="8709"/>
                  <a:pt x="10943" y="8709"/>
                </a:cubicBezTo>
                <a:cubicBezTo>
                  <a:pt x="10938" y="8716"/>
                  <a:pt x="10932" y="8727"/>
                  <a:pt x="10925" y="8740"/>
                </a:cubicBezTo>
                <a:cubicBezTo>
                  <a:pt x="10917" y="8752"/>
                  <a:pt x="10909" y="8767"/>
                  <a:pt x="10900" y="8781"/>
                </a:cubicBezTo>
                <a:cubicBezTo>
                  <a:pt x="10883" y="8825"/>
                  <a:pt x="10866" y="8826"/>
                  <a:pt x="10857" y="8826"/>
                </a:cubicBezTo>
                <a:cubicBezTo>
                  <a:pt x="10840" y="8826"/>
                  <a:pt x="10849" y="8796"/>
                  <a:pt x="10823" y="8781"/>
                </a:cubicBezTo>
                <a:cubicBezTo>
                  <a:pt x="10815" y="8774"/>
                  <a:pt x="10804" y="8789"/>
                  <a:pt x="10795" y="8806"/>
                </a:cubicBezTo>
                <a:cubicBezTo>
                  <a:pt x="10786" y="8822"/>
                  <a:pt x="10780" y="8840"/>
                  <a:pt x="10780" y="8840"/>
                </a:cubicBezTo>
                <a:cubicBezTo>
                  <a:pt x="10780" y="8840"/>
                  <a:pt x="10780" y="8840"/>
                  <a:pt x="10775" y="8844"/>
                </a:cubicBezTo>
                <a:cubicBezTo>
                  <a:pt x="10769" y="8848"/>
                  <a:pt x="10759" y="8855"/>
                  <a:pt x="10737" y="8870"/>
                </a:cubicBezTo>
                <a:lnTo>
                  <a:pt x="10686" y="8885"/>
                </a:lnTo>
                <a:cubicBezTo>
                  <a:pt x="10681" y="8885"/>
                  <a:pt x="10671" y="8878"/>
                  <a:pt x="10660" y="8872"/>
                </a:cubicBezTo>
                <a:cubicBezTo>
                  <a:pt x="10649" y="8867"/>
                  <a:pt x="10639" y="8862"/>
                  <a:pt x="10634" y="8870"/>
                </a:cubicBezTo>
                <a:cubicBezTo>
                  <a:pt x="10634" y="8870"/>
                  <a:pt x="10608" y="8900"/>
                  <a:pt x="10608" y="8885"/>
                </a:cubicBezTo>
                <a:cubicBezTo>
                  <a:pt x="10608" y="8871"/>
                  <a:pt x="10591" y="8855"/>
                  <a:pt x="10591" y="8855"/>
                </a:cubicBezTo>
                <a:cubicBezTo>
                  <a:pt x="10591" y="8855"/>
                  <a:pt x="10472" y="8812"/>
                  <a:pt x="10454" y="8797"/>
                </a:cubicBezTo>
                <a:cubicBezTo>
                  <a:pt x="10437" y="8782"/>
                  <a:pt x="10480" y="8723"/>
                  <a:pt x="10480" y="8723"/>
                </a:cubicBezTo>
                <a:cubicBezTo>
                  <a:pt x="10480" y="8723"/>
                  <a:pt x="10489" y="8712"/>
                  <a:pt x="10496" y="8701"/>
                </a:cubicBezTo>
                <a:cubicBezTo>
                  <a:pt x="10504" y="8690"/>
                  <a:pt x="10510" y="8679"/>
                  <a:pt x="10505" y="8679"/>
                </a:cubicBezTo>
                <a:cubicBezTo>
                  <a:pt x="10505" y="8672"/>
                  <a:pt x="10497" y="8668"/>
                  <a:pt x="10485" y="8664"/>
                </a:cubicBezTo>
                <a:cubicBezTo>
                  <a:pt x="10474" y="8661"/>
                  <a:pt x="10458" y="8657"/>
                  <a:pt x="10446" y="8650"/>
                </a:cubicBezTo>
                <a:cubicBezTo>
                  <a:pt x="10433" y="8650"/>
                  <a:pt x="10422" y="8646"/>
                  <a:pt x="10415" y="8642"/>
                </a:cubicBezTo>
                <a:cubicBezTo>
                  <a:pt x="10407" y="8638"/>
                  <a:pt x="10403" y="8634"/>
                  <a:pt x="10403" y="8634"/>
                </a:cubicBezTo>
                <a:cubicBezTo>
                  <a:pt x="10403" y="8634"/>
                  <a:pt x="10403" y="8634"/>
                  <a:pt x="10399" y="8627"/>
                </a:cubicBezTo>
                <a:cubicBezTo>
                  <a:pt x="10395" y="8620"/>
                  <a:pt x="10386" y="8605"/>
                  <a:pt x="10369" y="8575"/>
                </a:cubicBezTo>
                <a:cubicBezTo>
                  <a:pt x="10369" y="8575"/>
                  <a:pt x="10369" y="8576"/>
                  <a:pt x="10368" y="8572"/>
                </a:cubicBezTo>
                <a:cubicBezTo>
                  <a:pt x="10366" y="8569"/>
                  <a:pt x="10364" y="8561"/>
                  <a:pt x="10360" y="8546"/>
                </a:cubicBezTo>
                <a:cubicBezTo>
                  <a:pt x="10360" y="8517"/>
                  <a:pt x="10343" y="8517"/>
                  <a:pt x="10317" y="8488"/>
                </a:cubicBezTo>
                <a:cubicBezTo>
                  <a:pt x="10292" y="8458"/>
                  <a:pt x="10274" y="8414"/>
                  <a:pt x="10274" y="8399"/>
                </a:cubicBezTo>
                <a:cubicBezTo>
                  <a:pt x="10274" y="8399"/>
                  <a:pt x="10240" y="8296"/>
                  <a:pt x="10232" y="8266"/>
                </a:cubicBezTo>
                <a:cubicBezTo>
                  <a:pt x="10223" y="8237"/>
                  <a:pt x="10232" y="8208"/>
                  <a:pt x="10232" y="8208"/>
                </a:cubicBezTo>
                <a:cubicBezTo>
                  <a:pt x="10232" y="8208"/>
                  <a:pt x="10238" y="8189"/>
                  <a:pt x="10245" y="8167"/>
                </a:cubicBezTo>
                <a:cubicBezTo>
                  <a:pt x="10253" y="8145"/>
                  <a:pt x="10261" y="8120"/>
                  <a:pt x="10266" y="8105"/>
                </a:cubicBezTo>
                <a:cubicBezTo>
                  <a:pt x="10266" y="8076"/>
                  <a:pt x="10274" y="8090"/>
                  <a:pt x="10283" y="8090"/>
                </a:cubicBezTo>
                <a:cubicBezTo>
                  <a:pt x="10291" y="8090"/>
                  <a:pt x="10334" y="8076"/>
                  <a:pt x="10334" y="8076"/>
                </a:cubicBezTo>
                <a:cubicBezTo>
                  <a:pt x="10338" y="8076"/>
                  <a:pt x="10334" y="8061"/>
                  <a:pt x="10329" y="8046"/>
                </a:cubicBezTo>
                <a:cubicBezTo>
                  <a:pt x="10324" y="8032"/>
                  <a:pt x="10317" y="8017"/>
                  <a:pt x="10317" y="8017"/>
                </a:cubicBezTo>
                <a:cubicBezTo>
                  <a:pt x="10317" y="8017"/>
                  <a:pt x="10317" y="8017"/>
                  <a:pt x="10320" y="8010"/>
                </a:cubicBezTo>
                <a:cubicBezTo>
                  <a:pt x="10324" y="8002"/>
                  <a:pt x="10330" y="7988"/>
                  <a:pt x="10343" y="7958"/>
                </a:cubicBezTo>
                <a:cubicBezTo>
                  <a:pt x="10343" y="7958"/>
                  <a:pt x="10347" y="7939"/>
                  <a:pt x="10350" y="7921"/>
                </a:cubicBezTo>
                <a:cubicBezTo>
                  <a:pt x="10354" y="7902"/>
                  <a:pt x="10356" y="7884"/>
                  <a:pt x="10351" y="7884"/>
                </a:cubicBezTo>
                <a:cubicBezTo>
                  <a:pt x="10347" y="7877"/>
                  <a:pt x="10345" y="7869"/>
                  <a:pt x="10344" y="7862"/>
                </a:cubicBezTo>
                <a:cubicBezTo>
                  <a:pt x="10343" y="7855"/>
                  <a:pt x="10343" y="7848"/>
                  <a:pt x="10343" y="7840"/>
                </a:cubicBezTo>
                <a:cubicBezTo>
                  <a:pt x="10334" y="7826"/>
                  <a:pt x="10317" y="7811"/>
                  <a:pt x="10309" y="7811"/>
                </a:cubicBezTo>
                <a:cubicBezTo>
                  <a:pt x="10292" y="7811"/>
                  <a:pt x="10266" y="7840"/>
                  <a:pt x="10266" y="7840"/>
                </a:cubicBezTo>
                <a:cubicBezTo>
                  <a:pt x="10266" y="7840"/>
                  <a:pt x="10261" y="7844"/>
                  <a:pt x="10255" y="7850"/>
                </a:cubicBezTo>
                <a:cubicBezTo>
                  <a:pt x="10249" y="7855"/>
                  <a:pt x="10240" y="7862"/>
                  <a:pt x="10232" y="7870"/>
                </a:cubicBezTo>
                <a:cubicBezTo>
                  <a:pt x="10227" y="7877"/>
                  <a:pt x="10225" y="7877"/>
                  <a:pt x="10222" y="7875"/>
                </a:cubicBezTo>
                <a:cubicBezTo>
                  <a:pt x="10219" y="7873"/>
                  <a:pt x="10214" y="7870"/>
                  <a:pt x="10206" y="7870"/>
                </a:cubicBezTo>
                <a:cubicBezTo>
                  <a:pt x="10189" y="7855"/>
                  <a:pt x="10197" y="7825"/>
                  <a:pt x="10197" y="7796"/>
                </a:cubicBezTo>
                <a:cubicBezTo>
                  <a:pt x="10197" y="7781"/>
                  <a:pt x="10222" y="7752"/>
                  <a:pt x="10240" y="7723"/>
                </a:cubicBezTo>
                <a:cubicBezTo>
                  <a:pt x="10244" y="7701"/>
                  <a:pt x="10238" y="7689"/>
                  <a:pt x="10230" y="7684"/>
                </a:cubicBezTo>
                <a:cubicBezTo>
                  <a:pt x="10223" y="7678"/>
                  <a:pt x="10214" y="7678"/>
                  <a:pt x="10214" y="7678"/>
                </a:cubicBezTo>
                <a:cubicBezTo>
                  <a:pt x="10214" y="7678"/>
                  <a:pt x="10214" y="7678"/>
                  <a:pt x="10209" y="7673"/>
                </a:cubicBezTo>
                <a:cubicBezTo>
                  <a:pt x="10204" y="7668"/>
                  <a:pt x="10192" y="7657"/>
                  <a:pt x="10171" y="7635"/>
                </a:cubicBezTo>
                <a:cubicBezTo>
                  <a:pt x="10171" y="7635"/>
                  <a:pt x="10171" y="7634"/>
                  <a:pt x="10175" y="7623"/>
                </a:cubicBezTo>
                <a:cubicBezTo>
                  <a:pt x="10178" y="7612"/>
                  <a:pt x="10184" y="7590"/>
                  <a:pt x="10197" y="7546"/>
                </a:cubicBezTo>
                <a:cubicBezTo>
                  <a:pt x="10197" y="7546"/>
                  <a:pt x="10197" y="7546"/>
                  <a:pt x="10196" y="7541"/>
                </a:cubicBezTo>
                <a:cubicBezTo>
                  <a:pt x="10195" y="7535"/>
                  <a:pt x="10193" y="7523"/>
                  <a:pt x="10189" y="7501"/>
                </a:cubicBezTo>
                <a:cubicBezTo>
                  <a:pt x="10189" y="7501"/>
                  <a:pt x="10223" y="7472"/>
                  <a:pt x="10223" y="7458"/>
                </a:cubicBezTo>
                <a:cubicBezTo>
                  <a:pt x="10223" y="7428"/>
                  <a:pt x="10206" y="7429"/>
                  <a:pt x="10206" y="7429"/>
                </a:cubicBezTo>
                <a:lnTo>
                  <a:pt x="10180" y="7369"/>
                </a:lnTo>
                <a:cubicBezTo>
                  <a:pt x="10180" y="7361"/>
                  <a:pt x="10186" y="7354"/>
                  <a:pt x="10193" y="7347"/>
                </a:cubicBezTo>
                <a:cubicBezTo>
                  <a:pt x="10199" y="7340"/>
                  <a:pt x="10206" y="7333"/>
                  <a:pt x="10206" y="7325"/>
                </a:cubicBezTo>
                <a:cubicBezTo>
                  <a:pt x="10210" y="7325"/>
                  <a:pt x="10217" y="7314"/>
                  <a:pt x="10222" y="7303"/>
                </a:cubicBezTo>
                <a:cubicBezTo>
                  <a:pt x="10227" y="7292"/>
                  <a:pt x="10232" y="7280"/>
                  <a:pt x="10232" y="7280"/>
                </a:cubicBezTo>
                <a:cubicBezTo>
                  <a:pt x="10232" y="7273"/>
                  <a:pt x="10225" y="7266"/>
                  <a:pt x="10217" y="7262"/>
                </a:cubicBezTo>
                <a:cubicBezTo>
                  <a:pt x="10210" y="7259"/>
                  <a:pt x="10201" y="7259"/>
                  <a:pt x="10197" y="7266"/>
                </a:cubicBezTo>
                <a:cubicBezTo>
                  <a:pt x="10193" y="7266"/>
                  <a:pt x="10186" y="7274"/>
                  <a:pt x="10181" y="7281"/>
                </a:cubicBezTo>
                <a:cubicBezTo>
                  <a:pt x="10175" y="7288"/>
                  <a:pt x="10171" y="7295"/>
                  <a:pt x="10171" y="7295"/>
                </a:cubicBezTo>
                <a:cubicBezTo>
                  <a:pt x="10171" y="7295"/>
                  <a:pt x="10171" y="7296"/>
                  <a:pt x="10166" y="7285"/>
                </a:cubicBezTo>
                <a:cubicBezTo>
                  <a:pt x="10161" y="7274"/>
                  <a:pt x="10150" y="7252"/>
                  <a:pt x="10129" y="7208"/>
                </a:cubicBezTo>
                <a:cubicBezTo>
                  <a:pt x="10129" y="7208"/>
                  <a:pt x="10137" y="7185"/>
                  <a:pt x="10147" y="7161"/>
                </a:cubicBezTo>
                <a:cubicBezTo>
                  <a:pt x="10156" y="7137"/>
                  <a:pt x="10167" y="7111"/>
                  <a:pt x="10171" y="7104"/>
                </a:cubicBezTo>
                <a:cubicBezTo>
                  <a:pt x="10171" y="7089"/>
                  <a:pt x="10175" y="7086"/>
                  <a:pt x="10182" y="7086"/>
                </a:cubicBezTo>
                <a:cubicBezTo>
                  <a:pt x="10188" y="7086"/>
                  <a:pt x="10197" y="7090"/>
                  <a:pt x="10206" y="7090"/>
                </a:cubicBezTo>
                <a:cubicBezTo>
                  <a:pt x="10219" y="7083"/>
                  <a:pt x="10225" y="7075"/>
                  <a:pt x="10228" y="7069"/>
                </a:cubicBezTo>
                <a:cubicBezTo>
                  <a:pt x="10232" y="7064"/>
                  <a:pt x="10232" y="7060"/>
                  <a:pt x="10232" y="7060"/>
                </a:cubicBezTo>
                <a:cubicBezTo>
                  <a:pt x="10232" y="7053"/>
                  <a:pt x="10221" y="7049"/>
                  <a:pt x="10208" y="7047"/>
                </a:cubicBezTo>
                <a:cubicBezTo>
                  <a:pt x="10195" y="7045"/>
                  <a:pt x="10180" y="7045"/>
                  <a:pt x="10171" y="7045"/>
                </a:cubicBezTo>
                <a:cubicBezTo>
                  <a:pt x="10167" y="7038"/>
                  <a:pt x="10163" y="7030"/>
                  <a:pt x="10157" y="7021"/>
                </a:cubicBezTo>
                <a:cubicBezTo>
                  <a:pt x="10152" y="7012"/>
                  <a:pt x="10146" y="7001"/>
                  <a:pt x="10137" y="6986"/>
                </a:cubicBezTo>
                <a:cubicBezTo>
                  <a:pt x="10120" y="6942"/>
                  <a:pt x="10154" y="6928"/>
                  <a:pt x="10154" y="6913"/>
                </a:cubicBezTo>
                <a:cubicBezTo>
                  <a:pt x="10154" y="6899"/>
                  <a:pt x="10154" y="6839"/>
                  <a:pt x="10154" y="6839"/>
                </a:cubicBezTo>
                <a:cubicBezTo>
                  <a:pt x="10154" y="6839"/>
                  <a:pt x="10154" y="6839"/>
                  <a:pt x="10156" y="6824"/>
                </a:cubicBezTo>
                <a:cubicBezTo>
                  <a:pt x="10158" y="6810"/>
                  <a:pt x="10162" y="6781"/>
                  <a:pt x="10171" y="6722"/>
                </a:cubicBezTo>
                <a:cubicBezTo>
                  <a:pt x="10171" y="6722"/>
                  <a:pt x="10176" y="6715"/>
                  <a:pt x="10179" y="6705"/>
                </a:cubicBezTo>
                <a:cubicBezTo>
                  <a:pt x="10182" y="6696"/>
                  <a:pt x="10184" y="6685"/>
                  <a:pt x="10180" y="6678"/>
                </a:cubicBezTo>
                <a:cubicBezTo>
                  <a:pt x="10180" y="6671"/>
                  <a:pt x="10175" y="6656"/>
                  <a:pt x="10170" y="6640"/>
                </a:cubicBezTo>
                <a:cubicBezTo>
                  <a:pt x="10165" y="6623"/>
                  <a:pt x="10158" y="6604"/>
                  <a:pt x="10154" y="6590"/>
                </a:cubicBezTo>
                <a:cubicBezTo>
                  <a:pt x="10154" y="6582"/>
                  <a:pt x="10154" y="6572"/>
                  <a:pt x="10154" y="6560"/>
                </a:cubicBezTo>
                <a:cubicBezTo>
                  <a:pt x="10154" y="6549"/>
                  <a:pt x="10154" y="6539"/>
                  <a:pt x="10154" y="6531"/>
                </a:cubicBezTo>
                <a:cubicBezTo>
                  <a:pt x="10158" y="6524"/>
                  <a:pt x="10165" y="6516"/>
                  <a:pt x="10172" y="6509"/>
                </a:cubicBezTo>
                <a:cubicBezTo>
                  <a:pt x="10180" y="6501"/>
                  <a:pt x="10188" y="6494"/>
                  <a:pt x="10197" y="6486"/>
                </a:cubicBezTo>
                <a:cubicBezTo>
                  <a:pt x="10201" y="6486"/>
                  <a:pt x="10201" y="6476"/>
                  <a:pt x="10200" y="6465"/>
                </a:cubicBezTo>
                <a:cubicBezTo>
                  <a:pt x="10199" y="6454"/>
                  <a:pt x="10197" y="6443"/>
                  <a:pt x="10197" y="6443"/>
                </a:cubicBezTo>
                <a:cubicBezTo>
                  <a:pt x="10197" y="6443"/>
                  <a:pt x="10248" y="6354"/>
                  <a:pt x="10248" y="6339"/>
                </a:cubicBezTo>
                <a:cubicBezTo>
                  <a:pt x="10248" y="6324"/>
                  <a:pt x="10257" y="6280"/>
                  <a:pt x="10257" y="6280"/>
                </a:cubicBezTo>
                <a:cubicBezTo>
                  <a:pt x="10257" y="6280"/>
                  <a:pt x="10257" y="6280"/>
                  <a:pt x="10248" y="6282"/>
                </a:cubicBezTo>
                <a:cubicBezTo>
                  <a:pt x="10240" y="6283"/>
                  <a:pt x="10223" y="6287"/>
                  <a:pt x="10189" y="6295"/>
                </a:cubicBezTo>
                <a:cubicBezTo>
                  <a:pt x="10189" y="6295"/>
                  <a:pt x="10188" y="6295"/>
                  <a:pt x="10180" y="6295"/>
                </a:cubicBezTo>
                <a:cubicBezTo>
                  <a:pt x="10171" y="6295"/>
                  <a:pt x="10163" y="6281"/>
                  <a:pt x="10163" y="6251"/>
                </a:cubicBezTo>
                <a:cubicBezTo>
                  <a:pt x="10163" y="6207"/>
                  <a:pt x="10171" y="6221"/>
                  <a:pt x="10189" y="6206"/>
                </a:cubicBezTo>
                <a:cubicBezTo>
                  <a:pt x="10206" y="6192"/>
                  <a:pt x="10206" y="6177"/>
                  <a:pt x="10206" y="6147"/>
                </a:cubicBezTo>
                <a:cubicBezTo>
                  <a:pt x="10206" y="6118"/>
                  <a:pt x="10223" y="6104"/>
                  <a:pt x="10232" y="6104"/>
                </a:cubicBezTo>
                <a:cubicBezTo>
                  <a:pt x="10236" y="6096"/>
                  <a:pt x="10249" y="6078"/>
                  <a:pt x="10261" y="6060"/>
                </a:cubicBezTo>
                <a:cubicBezTo>
                  <a:pt x="10274" y="6041"/>
                  <a:pt x="10287" y="6023"/>
                  <a:pt x="10292" y="6016"/>
                </a:cubicBezTo>
                <a:cubicBezTo>
                  <a:pt x="10292" y="6001"/>
                  <a:pt x="10285" y="5994"/>
                  <a:pt x="10275" y="5988"/>
                </a:cubicBezTo>
                <a:cubicBezTo>
                  <a:pt x="10265" y="5982"/>
                  <a:pt x="10252" y="5979"/>
                  <a:pt x="10240" y="5971"/>
                </a:cubicBezTo>
                <a:cubicBezTo>
                  <a:pt x="10231" y="5964"/>
                  <a:pt x="10223" y="5945"/>
                  <a:pt x="10217" y="5925"/>
                </a:cubicBezTo>
                <a:cubicBezTo>
                  <a:pt x="10212" y="5905"/>
                  <a:pt x="10210" y="5883"/>
                  <a:pt x="10214" y="5869"/>
                </a:cubicBezTo>
                <a:cubicBezTo>
                  <a:pt x="10219" y="5861"/>
                  <a:pt x="10223" y="5850"/>
                  <a:pt x="10227" y="5841"/>
                </a:cubicBezTo>
                <a:cubicBezTo>
                  <a:pt x="10231" y="5831"/>
                  <a:pt x="10235" y="5824"/>
                  <a:pt x="10240" y="5824"/>
                </a:cubicBezTo>
                <a:cubicBezTo>
                  <a:pt x="10244" y="5816"/>
                  <a:pt x="10248" y="5806"/>
                  <a:pt x="10252" y="5797"/>
                </a:cubicBezTo>
                <a:cubicBezTo>
                  <a:pt x="10255" y="5788"/>
                  <a:pt x="10257" y="5780"/>
                  <a:pt x="10257" y="5780"/>
                </a:cubicBezTo>
                <a:cubicBezTo>
                  <a:pt x="10257" y="5780"/>
                  <a:pt x="10246" y="5777"/>
                  <a:pt x="10235" y="5773"/>
                </a:cubicBezTo>
                <a:cubicBezTo>
                  <a:pt x="10223" y="5769"/>
                  <a:pt x="10210" y="5765"/>
                  <a:pt x="10206" y="5765"/>
                </a:cubicBezTo>
                <a:cubicBezTo>
                  <a:pt x="10197" y="5780"/>
                  <a:pt x="10189" y="5736"/>
                  <a:pt x="10189" y="5722"/>
                </a:cubicBezTo>
                <a:cubicBezTo>
                  <a:pt x="10189" y="5707"/>
                  <a:pt x="10197" y="5692"/>
                  <a:pt x="10206" y="5692"/>
                </a:cubicBezTo>
                <a:cubicBezTo>
                  <a:pt x="10206" y="5678"/>
                  <a:pt x="10232" y="5662"/>
                  <a:pt x="10232" y="5648"/>
                </a:cubicBezTo>
                <a:cubicBezTo>
                  <a:pt x="10232" y="5633"/>
                  <a:pt x="10223" y="5604"/>
                  <a:pt x="10223" y="5604"/>
                </a:cubicBezTo>
                <a:lnTo>
                  <a:pt x="10248" y="5575"/>
                </a:lnTo>
                <a:cubicBezTo>
                  <a:pt x="10253" y="5575"/>
                  <a:pt x="10257" y="5582"/>
                  <a:pt x="10261" y="5587"/>
                </a:cubicBezTo>
                <a:cubicBezTo>
                  <a:pt x="10266" y="5593"/>
                  <a:pt x="10270" y="5596"/>
                  <a:pt x="10274" y="5589"/>
                </a:cubicBezTo>
                <a:cubicBezTo>
                  <a:pt x="10278" y="5589"/>
                  <a:pt x="10283" y="5578"/>
                  <a:pt x="10286" y="5567"/>
                </a:cubicBezTo>
                <a:cubicBezTo>
                  <a:pt x="10289" y="5556"/>
                  <a:pt x="10292" y="5545"/>
                  <a:pt x="10292" y="5545"/>
                </a:cubicBezTo>
                <a:cubicBezTo>
                  <a:pt x="10292" y="5545"/>
                  <a:pt x="10291" y="5545"/>
                  <a:pt x="10290" y="5545"/>
                </a:cubicBezTo>
                <a:cubicBezTo>
                  <a:pt x="10289" y="5545"/>
                  <a:pt x="10287" y="5545"/>
                  <a:pt x="10283" y="5545"/>
                </a:cubicBezTo>
                <a:cubicBezTo>
                  <a:pt x="10283" y="5545"/>
                  <a:pt x="10278" y="5538"/>
                  <a:pt x="10273" y="5527"/>
                </a:cubicBezTo>
                <a:cubicBezTo>
                  <a:pt x="10268" y="5516"/>
                  <a:pt x="10261" y="5501"/>
                  <a:pt x="10257" y="5486"/>
                </a:cubicBezTo>
                <a:cubicBezTo>
                  <a:pt x="10248" y="5472"/>
                  <a:pt x="10257" y="5442"/>
                  <a:pt x="10257" y="5427"/>
                </a:cubicBezTo>
                <a:cubicBezTo>
                  <a:pt x="10257" y="5398"/>
                  <a:pt x="10274" y="5427"/>
                  <a:pt x="10300" y="5442"/>
                </a:cubicBezTo>
                <a:cubicBezTo>
                  <a:pt x="10326" y="5456"/>
                  <a:pt x="10317" y="5456"/>
                  <a:pt x="10325" y="5471"/>
                </a:cubicBezTo>
                <a:cubicBezTo>
                  <a:pt x="10330" y="5486"/>
                  <a:pt x="10336" y="5497"/>
                  <a:pt x="10342" y="5505"/>
                </a:cubicBezTo>
                <a:cubicBezTo>
                  <a:pt x="10347" y="5512"/>
                  <a:pt x="10351" y="5516"/>
                  <a:pt x="10351" y="5516"/>
                </a:cubicBezTo>
                <a:cubicBezTo>
                  <a:pt x="10356" y="5516"/>
                  <a:pt x="10360" y="5508"/>
                  <a:pt x="10363" y="5501"/>
                </a:cubicBezTo>
                <a:cubicBezTo>
                  <a:pt x="10366" y="5493"/>
                  <a:pt x="10369" y="5486"/>
                  <a:pt x="10369" y="5486"/>
                </a:cubicBezTo>
                <a:cubicBezTo>
                  <a:pt x="10369" y="5486"/>
                  <a:pt x="10368" y="5486"/>
                  <a:pt x="10365" y="5483"/>
                </a:cubicBezTo>
                <a:cubicBezTo>
                  <a:pt x="10362" y="5479"/>
                  <a:pt x="10355" y="5472"/>
                  <a:pt x="10343" y="5457"/>
                </a:cubicBezTo>
                <a:cubicBezTo>
                  <a:pt x="10343" y="5457"/>
                  <a:pt x="10351" y="5397"/>
                  <a:pt x="10351" y="5338"/>
                </a:cubicBezTo>
                <a:cubicBezTo>
                  <a:pt x="10351" y="5294"/>
                  <a:pt x="10377" y="5338"/>
                  <a:pt x="10377" y="5338"/>
                </a:cubicBezTo>
                <a:cubicBezTo>
                  <a:pt x="10377" y="5338"/>
                  <a:pt x="10386" y="5349"/>
                  <a:pt x="10396" y="5358"/>
                </a:cubicBezTo>
                <a:cubicBezTo>
                  <a:pt x="10407" y="5367"/>
                  <a:pt x="10420" y="5375"/>
                  <a:pt x="10428" y="5368"/>
                </a:cubicBezTo>
                <a:cubicBezTo>
                  <a:pt x="10433" y="5368"/>
                  <a:pt x="10433" y="5367"/>
                  <a:pt x="10433" y="5360"/>
                </a:cubicBezTo>
                <a:cubicBezTo>
                  <a:pt x="10433" y="5353"/>
                  <a:pt x="10433" y="5338"/>
                  <a:pt x="10437" y="5308"/>
                </a:cubicBezTo>
                <a:cubicBezTo>
                  <a:pt x="10446" y="5279"/>
                  <a:pt x="10450" y="5272"/>
                  <a:pt x="10452" y="5271"/>
                </a:cubicBezTo>
                <a:cubicBezTo>
                  <a:pt x="10454" y="5269"/>
                  <a:pt x="10454" y="5272"/>
                  <a:pt x="10454" y="5265"/>
                </a:cubicBezTo>
                <a:cubicBezTo>
                  <a:pt x="10459" y="5258"/>
                  <a:pt x="10472" y="5250"/>
                  <a:pt x="10483" y="5243"/>
                </a:cubicBezTo>
                <a:cubicBezTo>
                  <a:pt x="10495" y="5235"/>
                  <a:pt x="10505" y="5228"/>
                  <a:pt x="10505" y="5221"/>
                </a:cubicBezTo>
                <a:cubicBezTo>
                  <a:pt x="10514" y="5206"/>
                  <a:pt x="10497" y="5176"/>
                  <a:pt x="10497" y="5162"/>
                </a:cubicBezTo>
                <a:cubicBezTo>
                  <a:pt x="10497" y="5147"/>
                  <a:pt x="10506" y="5117"/>
                  <a:pt x="10514" y="5103"/>
                </a:cubicBezTo>
                <a:cubicBezTo>
                  <a:pt x="10523" y="5088"/>
                  <a:pt x="10549" y="5162"/>
                  <a:pt x="10557" y="5162"/>
                </a:cubicBezTo>
                <a:cubicBezTo>
                  <a:pt x="10562" y="5169"/>
                  <a:pt x="10570" y="5169"/>
                  <a:pt x="10577" y="5167"/>
                </a:cubicBezTo>
                <a:cubicBezTo>
                  <a:pt x="10585" y="5165"/>
                  <a:pt x="10591" y="5162"/>
                  <a:pt x="10591" y="5162"/>
                </a:cubicBezTo>
                <a:cubicBezTo>
                  <a:pt x="10591" y="5162"/>
                  <a:pt x="10617" y="5088"/>
                  <a:pt x="10626" y="5073"/>
                </a:cubicBezTo>
                <a:cubicBezTo>
                  <a:pt x="10635" y="5059"/>
                  <a:pt x="10668" y="5103"/>
                  <a:pt x="10677" y="5118"/>
                </a:cubicBezTo>
                <a:cubicBezTo>
                  <a:pt x="10681" y="5118"/>
                  <a:pt x="10692" y="5129"/>
                  <a:pt x="10704" y="5132"/>
                </a:cubicBezTo>
                <a:cubicBezTo>
                  <a:pt x="10716" y="5136"/>
                  <a:pt x="10729" y="5132"/>
                  <a:pt x="10737" y="5103"/>
                </a:cubicBezTo>
                <a:cubicBezTo>
                  <a:pt x="10746" y="5080"/>
                  <a:pt x="10746" y="5066"/>
                  <a:pt x="10744" y="5057"/>
                </a:cubicBezTo>
                <a:cubicBezTo>
                  <a:pt x="10742" y="5048"/>
                  <a:pt x="10737" y="5044"/>
                  <a:pt x="10737" y="5044"/>
                </a:cubicBezTo>
                <a:cubicBezTo>
                  <a:pt x="10737" y="5044"/>
                  <a:pt x="10726" y="5040"/>
                  <a:pt x="10714" y="5031"/>
                </a:cubicBezTo>
                <a:cubicBezTo>
                  <a:pt x="10701" y="5022"/>
                  <a:pt x="10686" y="5007"/>
                  <a:pt x="10677" y="4985"/>
                </a:cubicBezTo>
                <a:cubicBezTo>
                  <a:pt x="10664" y="4963"/>
                  <a:pt x="10664" y="4952"/>
                  <a:pt x="10670" y="4943"/>
                </a:cubicBezTo>
                <a:cubicBezTo>
                  <a:pt x="10675" y="4934"/>
                  <a:pt x="10686" y="4927"/>
                  <a:pt x="10694" y="4912"/>
                </a:cubicBezTo>
                <a:cubicBezTo>
                  <a:pt x="10698" y="4897"/>
                  <a:pt x="10701" y="4886"/>
                  <a:pt x="10703" y="4877"/>
                </a:cubicBezTo>
                <a:cubicBezTo>
                  <a:pt x="10705" y="4868"/>
                  <a:pt x="10707" y="4861"/>
                  <a:pt x="10711" y="4854"/>
                </a:cubicBezTo>
                <a:cubicBezTo>
                  <a:pt x="10720" y="4846"/>
                  <a:pt x="10739" y="4846"/>
                  <a:pt x="10756" y="4846"/>
                </a:cubicBezTo>
                <a:cubicBezTo>
                  <a:pt x="10774" y="4845"/>
                  <a:pt x="10789" y="4845"/>
                  <a:pt x="10789" y="4838"/>
                </a:cubicBezTo>
                <a:cubicBezTo>
                  <a:pt x="10793" y="4838"/>
                  <a:pt x="10803" y="4827"/>
                  <a:pt x="10813" y="4816"/>
                </a:cubicBezTo>
                <a:cubicBezTo>
                  <a:pt x="10823" y="4805"/>
                  <a:pt x="10831" y="4795"/>
                  <a:pt x="10831" y="4795"/>
                </a:cubicBezTo>
                <a:cubicBezTo>
                  <a:pt x="10831" y="4795"/>
                  <a:pt x="10831" y="4794"/>
                  <a:pt x="10836" y="4799"/>
                </a:cubicBezTo>
                <a:cubicBezTo>
                  <a:pt x="10840" y="4805"/>
                  <a:pt x="10849" y="4816"/>
                  <a:pt x="10866" y="4838"/>
                </a:cubicBezTo>
                <a:cubicBezTo>
                  <a:pt x="10866" y="4838"/>
                  <a:pt x="10917" y="4883"/>
                  <a:pt x="10934" y="4912"/>
                </a:cubicBezTo>
                <a:cubicBezTo>
                  <a:pt x="10951" y="4942"/>
                  <a:pt x="10952" y="4883"/>
                  <a:pt x="10952" y="4883"/>
                </a:cubicBezTo>
                <a:lnTo>
                  <a:pt x="10934" y="4809"/>
                </a:lnTo>
                <a:cubicBezTo>
                  <a:pt x="10934" y="4801"/>
                  <a:pt x="10936" y="4791"/>
                  <a:pt x="10940" y="4780"/>
                </a:cubicBezTo>
                <a:cubicBezTo>
                  <a:pt x="10943" y="4769"/>
                  <a:pt x="10947" y="4757"/>
                  <a:pt x="10952" y="4750"/>
                </a:cubicBezTo>
                <a:cubicBezTo>
                  <a:pt x="10956" y="4750"/>
                  <a:pt x="10956" y="4739"/>
                  <a:pt x="10955" y="4726"/>
                </a:cubicBezTo>
                <a:cubicBezTo>
                  <a:pt x="10954" y="4713"/>
                  <a:pt x="10952" y="4699"/>
                  <a:pt x="10952" y="4691"/>
                </a:cubicBezTo>
                <a:cubicBezTo>
                  <a:pt x="10956" y="4676"/>
                  <a:pt x="10969" y="4669"/>
                  <a:pt x="10980" y="4665"/>
                </a:cubicBezTo>
                <a:cubicBezTo>
                  <a:pt x="10992" y="4661"/>
                  <a:pt x="11002" y="4661"/>
                  <a:pt x="11002" y="4661"/>
                </a:cubicBezTo>
                <a:cubicBezTo>
                  <a:pt x="11002" y="4661"/>
                  <a:pt x="11009" y="4654"/>
                  <a:pt x="11014" y="4643"/>
                </a:cubicBezTo>
                <a:cubicBezTo>
                  <a:pt x="11020" y="4632"/>
                  <a:pt x="11024" y="4618"/>
                  <a:pt x="11020" y="4603"/>
                </a:cubicBezTo>
                <a:cubicBezTo>
                  <a:pt x="11020" y="4595"/>
                  <a:pt x="11016" y="4585"/>
                  <a:pt x="11011" y="4575"/>
                </a:cubicBezTo>
                <a:cubicBezTo>
                  <a:pt x="11007" y="4566"/>
                  <a:pt x="11002" y="4559"/>
                  <a:pt x="11002" y="4559"/>
                </a:cubicBezTo>
                <a:cubicBezTo>
                  <a:pt x="11003" y="4559"/>
                  <a:pt x="10994" y="4552"/>
                  <a:pt x="10986" y="4541"/>
                </a:cubicBezTo>
                <a:cubicBezTo>
                  <a:pt x="10977" y="4530"/>
                  <a:pt x="10969" y="4515"/>
                  <a:pt x="10969" y="4500"/>
                </a:cubicBezTo>
                <a:cubicBezTo>
                  <a:pt x="10964" y="4485"/>
                  <a:pt x="10969" y="4478"/>
                  <a:pt x="10974" y="4475"/>
                </a:cubicBezTo>
                <a:cubicBezTo>
                  <a:pt x="10980" y="4471"/>
                  <a:pt x="10986" y="4471"/>
                  <a:pt x="10986" y="4471"/>
                </a:cubicBezTo>
                <a:cubicBezTo>
                  <a:pt x="10986" y="4471"/>
                  <a:pt x="10986" y="4471"/>
                  <a:pt x="10987" y="4456"/>
                </a:cubicBezTo>
                <a:cubicBezTo>
                  <a:pt x="10988" y="4441"/>
                  <a:pt x="10990" y="4411"/>
                  <a:pt x="10995" y="4352"/>
                </a:cubicBezTo>
                <a:cubicBezTo>
                  <a:pt x="10995" y="4352"/>
                  <a:pt x="11005" y="4345"/>
                  <a:pt x="11017" y="4338"/>
                </a:cubicBezTo>
                <a:cubicBezTo>
                  <a:pt x="11029" y="4330"/>
                  <a:pt x="11041" y="4323"/>
                  <a:pt x="11046" y="4323"/>
                </a:cubicBezTo>
                <a:cubicBezTo>
                  <a:pt x="11063" y="4308"/>
                  <a:pt x="11080" y="4367"/>
                  <a:pt x="11088" y="4382"/>
                </a:cubicBezTo>
                <a:cubicBezTo>
                  <a:pt x="11097" y="4397"/>
                  <a:pt x="11088" y="4397"/>
                  <a:pt x="11097" y="4426"/>
                </a:cubicBezTo>
                <a:cubicBezTo>
                  <a:pt x="11097" y="4441"/>
                  <a:pt x="11115" y="4442"/>
                  <a:pt x="11123" y="4442"/>
                </a:cubicBezTo>
                <a:cubicBezTo>
                  <a:pt x="11140" y="4442"/>
                  <a:pt x="11192" y="4442"/>
                  <a:pt x="11200" y="4442"/>
                </a:cubicBezTo>
                <a:cubicBezTo>
                  <a:pt x="11209" y="4442"/>
                  <a:pt x="11217" y="4382"/>
                  <a:pt x="11217" y="4382"/>
                </a:cubicBezTo>
                <a:cubicBezTo>
                  <a:pt x="11217" y="4382"/>
                  <a:pt x="11217" y="4382"/>
                  <a:pt x="11219" y="4380"/>
                </a:cubicBezTo>
                <a:cubicBezTo>
                  <a:pt x="11222" y="4378"/>
                  <a:pt x="11226" y="4375"/>
                  <a:pt x="11235" y="4368"/>
                </a:cubicBezTo>
                <a:cubicBezTo>
                  <a:pt x="11235" y="4368"/>
                  <a:pt x="11235" y="4368"/>
                  <a:pt x="11244" y="4375"/>
                </a:cubicBezTo>
                <a:cubicBezTo>
                  <a:pt x="11254" y="4382"/>
                  <a:pt x="11273" y="4397"/>
                  <a:pt x="11312" y="4426"/>
                </a:cubicBezTo>
                <a:cubicBezTo>
                  <a:pt x="11312" y="4426"/>
                  <a:pt x="11316" y="4438"/>
                  <a:pt x="11321" y="4454"/>
                </a:cubicBezTo>
                <a:cubicBezTo>
                  <a:pt x="11327" y="4471"/>
                  <a:pt x="11333" y="4492"/>
                  <a:pt x="11338" y="4514"/>
                </a:cubicBezTo>
                <a:cubicBezTo>
                  <a:pt x="11355" y="4573"/>
                  <a:pt x="11372" y="4530"/>
                  <a:pt x="11380" y="4530"/>
                </a:cubicBezTo>
                <a:cubicBezTo>
                  <a:pt x="11397" y="4530"/>
                  <a:pt x="11406" y="4515"/>
                  <a:pt x="11431" y="4471"/>
                </a:cubicBezTo>
                <a:cubicBezTo>
                  <a:pt x="11449" y="4442"/>
                  <a:pt x="11440" y="4442"/>
                  <a:pt x="11466" y="4442"/>
                </a:cubicBezTo>
                <a:cubicBezTo>
                  <a:pt x="11483" y="4442"/>
                  <a:pt x="11501" y="4397"/>
                  <a:pt x="11501" y="4397"/>
                </a:cubicBezTo>
                <a:cubicBezTo>
                  <a:pt x="11501" y="4397"/>
                  <a:pt x="11500" y="4397"/>
                  <a:pt x="11498" y="4389"/>
                </a:cubicBezTo>
                <a:cubicBezTo>
                  <a:pt x="11496" y="4382"/>
                  <a:pt x="11492" y="4368"/>
                  <a:pt x="11483" y="4338"/>
                </a:cubicBezTo>
                <a:cubicBezTo>
                  <a:pt x="11483" y="4338"/>
                  <a:pt x="11483" y="4338"/>
                  <a:pt x="11480" y="4342"/>
                </a:cubicBezTo>
                <a:cubicBezTo>
                  <a:pt x="11477" y="4345"/>
                  <a:pt x="11470" y="4353"/>
                  <a:pt x="11457" y="4368"/>
                </a:cubicBezTo>
                <a:cubicBezTo>
                  <a:pt x="11457" y="4368"/>
                  <a:pt x="11457" y="4368"/>
                  <a:pt x="11452" y="4375"/>
                </a:cubicBezTo>
                <a:cubicBezTo>
                  <a:pt x="11447" y="4382"/>
                  <a:pt x="11436" y="4397"/>
                  <a:pt x="11415" y="4426"/>
                </a:cubicBezTo>
                <a:cubicBezTo>
                  <a:pt x="11415" y="4426"/>
                  <a:pt x="11338" y="4426"/>
                  <a:pt x="11329" y="4426"/>
                </a:cubicBezTo>
                <a:cubicBezTo>
                  <a:pt x="11321" y="4426"/>
                  <a:pt x="11329" y="4338"/>
                  <a:pt x="11329" y="4338"/>
                </a:cubicBezTo>
                <a:cubicBezTo>
                  <a:pt x="11329" y="4338"/>
                  <a:pt x="11322" y="4338"/>
                  <a:pt x="11310" y="4336"/>
                </a:cubicBezTo>
                <a:cubicBezTo>
                  <a:pt x="11299" y="4334"/>
                  <a:pt x="11281" y="4330"/>
                  <a:pt x="11260" y="4323"/>
                </a:cubicBezTo>
                <a:cubicBezTo>
                  <a:pt x="11243" y="4315"/>
                  <a:pt x="11247" y="4290"/>
                  <a:pt x="11256" y="4266"/>
                </a:cubicBezTo>
                <a:cubicBezTo>
                  <a:pt x="11264" y="4242"/>
                  <a:pt x="11277" y="4221"/>
                  <a:pt x="11277" y="4221"/>
                </a:cubicBezTo>
                <a:cubicBezTo>
                  <a:pt x="11277" y="4221"/>
                  <a:pt x="11277" y="4221"/>
                  <a:pt x="11281" y="4217"/>
                </a:cubicBezTo>
                <a:cubicBezTo>
                  <a:pt x="11284" y="4213"/>
                  <a:pt x="11290" y="4206"/>
                  <a:pt x="11303" y="4191"/>
                </a:cubicBezTo>
                <a:cubicBezTo>
                  <a:pt x="11303" y="4191"/>
                  <a:pt x="11303" y="4191"/>
                  <a:pt x="11310" y="4183"/>
                </a:cubicBezTo>
                <a:cubicBezTo>
                  <a:pt x="11318" y="4176"/>
                  <a:pt x="11333" y="4162"/>
                  <a:pt x="11363" y="4132"/>
                </a:cubicBezTo>
                <a:cubicBezTo>
                  <a:pt x="11363" y="4132"/>
                  <a:pt x="11363" y="4132"/>
                  <a:pt x="11359" y="4125"/>
                </a:cubicBezTo>
                <a:cubicBezTo>
                  <a:pt x="11355" y="4118"/>
                  <a:pt x="11346" y="4103"/>
                  <a:pt x="11329" y="4073"/>
                </a:cubicBezTo>
                <a:cubicBezTo>
                  <a:pt x="11329" y="4073"/>
                  <a:pt x="11329" y="4073"/>
                  <a:pt x="11338" y="4044"/>
                </a:cubicBezTo>
                <a:cubicBezTo>
                  <a:pt x="11346" y="4015"/>
                  <a:pt x="11354" y="3970"/>
                  <a:pt x="11354" y="3970"/>
                </a:cubicBezTo>
                <a:cubicBezTo>
                  <a:pt x="11354" y="3970"/>
                  <a:pt x="11361" y="3959"/>
                  <a:pt x="11370" y="3946"/>
                </a:cubicBezTo>
                <a:cubicBezTo>
                  <a:pt x="11378" y="3933"/>
                  <a:pt x="11389" y="3918"/>
                  <a:pt x="11398" y="3911"/>
                </a:cubicBezTo>
                <a:cubicBezTo>
                  <a:pt x="11423" y="3881"/>
                  <a:pt x="11423" y="3853"/>
                  <a:pt x="11423" y="3838"/>
                </a:cubicBezTo>
                <a:cubicBezTo>
                  <a:pt x="11423" y="3823"/>
                  <a:pt x="11440" y="3750"/>
                  <a:pt x="11475" y="3691"/>
                </a:cubicBezTo>
                <a:cubicBezTo>
                  <a:pt x="11492" y="3669"/>
                  <a:pt x="11502" y="3662"/>
                  <a:pt x="11509" y="3660"/>
                </a:cubicBezTo>
                <a:cubicBezTo>
                  <a:pt x="11515" y="3658"/>
                  <a:pt x="11517" y="3661"/>
                  <a:pt x="11517" y="3661"/>
                </a:cubicBezTo>
                <a:cubicBezTo>
                  <a:pt x="11517" y="3661"/>
                  <a:pt x="11517" y="3661"/>
                  <a:pt x="11521" y="3656"/>
                </a:cubicBezTo>
                <a:cubicBezTo>
                  <a:pt x="11526" y="3650"/>
                  <a:pt x="11534" y="3639"/>
                  <a:pt x="11552" y="3617"/>
                </a:cubicBezTo>
                <a:cubicBezTo>
                  <a:pt x="11552" y="3617"/>
                  <a:pt x="11594" y="3676"/>
                  <a:pt x="11603" y="3676"/>
                </a:cubicBezTo>
                <a:cubicBezTo>
                  <a:pt x="11620" y="3676"/>
                  <a:pt x="11646" y="3662"/>
                  <a:pt x="11637" y="3603"/>
                </a:cubicBezTo>
                <a:cubicBezTo>
                  <a:pt x="11637" y="3581"/>
                  <a:pt x="11633" y="3574"/>
                  <a:pt x="11629" y="3572"/>
                </a:cubicBezTo>
                <a:cubicBezTo>
                  <a:pt x="11624" y="3570"/>
                  <a:pt x="11620" y="3574"/>
                  <a:pt x="11620" y="3574"/>
                </a:cubicBezTo>
                <a:cubicBezTo>
                  <a:pt x="11620" y="3574"/>
                  <a:pt x="11620" y="3574"/>
                  <a:pt x="11613" y="3577"/>
                </a:cubicBezTo>
                <a:cubicBezTo>
                  <a:pt x="11605" y="3581"/>
                  <a:pt x="11590" y="3588"/>
                  <a:pt x="11560" y="3603"/>
                </a:cubicBezTo>
                <a:cubicBezTo>
                  <a:pt x="11560" y="3603"/>
                  <a:pt x="11569" y="3559"/>
                  <a:pt x="11569" y="3515"/>
                </a:cubicBezTo>
                <a:cubicBezTo>
                  <a:pt x="11569" y="3470"/>
                  <a:pt x="11594" y="3471"/>
                  <a:pt x="11611" y="3456"/>
                </a:cubicBezTo>
                <a:cubicBezTo>
                  <a:pt x="11620" y="3441"/>
                  <a:pt x="11638" y="3441"/>
                  <a:pt x="11655" y="3411"/>
                </a:cubicBezTo>
                <a:cubicBezTo>
                  <a:pt x="11672" y="3382"/>
                  <a:pt x="11646" y="3382"/>
                  <a:pt x="11637" y="3382"/>
                </a:cubicBezTo>
                <a:cubicBezTo>
                  <a:pt x="11629" y="3382"/>
                  <a:pt x="11595" y="3411"/>
                  <a:pt x="11578" y="3426"/>
                </a:cubicBezTo>
                <a:cubicBezTo>
                  <a:pt x="11569" y="3426"/>
                  <a:pt x="11560" y="3426"/>
                  <a:pt x="11543" y="3426"/>
                </a:cubicBezTo>
                <a:cubicBezTo>
                  <a:pt x="11517" y="3426"/>
                  <a:pt x="11543" y="3381"/>
                  <a:pt x="11534" y="3366"/>
                </a:cubicBezTo>
                <a:lnTo>
                  <a:pt x="11586" y="3307"/>
                </a:lnTo>
                <a:cubicBezTo>
                  <a:pt x="11586" y="3307"/>
                  <a:pt x="11586" y="3307"/>
                  <a:pt x="11593" y="3307"/>
                </a:cubicBezTo>
                <a:cubicBezTo>
                  <a:pt x="11601" y="3307"/>
                  <a:pt x="11616" y="3307"/>
                  <a:pt x="11646" y="3307"/>
                </a:cubicBezTo>
                <a:cubicBezTo>
                  <a:pt x="11646" y="3307"/>
                  <a:pt x="11646" y="3308"/>
                  <a:pt x="11648" y="3300"/>
                </a:cubicBezTo>
                <a:cubicBezTo>
                  <a:pt x="11650" y="3293"/>
                  <a:pt x="11655" y="3278"/>
                  <a:pt x="11663" y="3249"/>
                </a:cubicBezTo>
                <a:cubicBezTo>
                  <a:pt x="11663" y="3249"/>
                  <a:pt x="11663" y="3249"/>
                  <a:pt x="11663" y="3241"/>
                </a:cubicBezTo>
                <a:cubicBezTo>
                  <a:pt x="11663" y="3234"/>
                  <a:pt x="11663" y="3219"/>
                  <a:pt x="11663" y="3190"/>
                </a:cubicBezTo>
                <a:cubicBezTo>
                  <a:pt x="11663" y="3190"/>
                  <a:pt x="11663" y="3190"/>
                  <a:pt x="11667" y="3188"/>
                </a:cubicBezTo>
                <a:cubicBezTo>
                  <a:pt x="11671" y="3187"/>
                  <a:pt x="11680" y="3183"/>
                  <a:pt x="11697" y="3176"/>
                </a:cubicBezTo>
                <a:cubicBezTo>
                  <a:pt x="11697" y="3176"/>
                  <a:pt x="11740" y="3234"/>
                  <a:pt x="11740" y="3220"/>
                </a:cubicBezTo>
                <a:cubicBezTo>
                  <a:pt x="11740" y="3205"/>
                  <a:pt x="11740" y="3131"/>
                  <a:pt x="11740" y="3131"/>
                </a:cubicBezTo>
                <a:cubicBezTo>
                  <a:pt x="11740" y="3131"/>
                  <a:pt x="11783" y="3088"/>
                  <a:pt x="11783" y="3058"/>
                </a:cubicBezTo>
                <a:cubicBezTo>
                  <a:pt x="11783" y="3044"/>
                  <a:pt x="11774" y="3043"/>
                  <a:pt x="11774" y="3043"/>
                </a:cubicBezTo>
                <a:cubicBezTo>
                  <a:pt x="11774" y="3043"/>
                  <a:pt x="11774" y="3043"/>
                  <a:pt x="11772" y="3034"/>
                </a:cubicBezTo>
                <a:cubicBezTo>
                  <a:pt x="11770" y="3025"/>
                  <a:pt x="11766" y="3007"/>
                  <a:pt x="11758" y="2970"/>
                </a:cubicBezTo>
                <a:cubicBezTo>
                  <a:pt x="11758" y="2970"/>
                  <a:pt x="11758" y="2970"/>
                  <a:pt x="11765" y="2963"/>
                </a:cubicBezTo>
                <a:cubicBezTo>
                  <a:pt x="11772" y="2955"/>
                  <a:pt x="11787" y="2940"/>
                  <a:pt x="11817" y="2911"/>
                </a:cubicBezTo>
                <a:cubicBezTo>
                  <a:pt x="11817" y="2911"/>
                  <a:pt x="11813" y="2893"/>
                  <a:pt x="11808" y="2872"/>
                </a:cubicBezTo>
                <a:cubicBezTo>
                  <a:pt x="11803" y="2852"/>
                  <a:pt x="11796" y="2831"/>
                  <a:pt x="11792" y="2823"/>
                </a:cubicBezTo>
                <a:cubicBezTo>
                  <a:pt x="11792" y="2808"/>
                  <a:pt x="11809" y="2734"/>
                  <a:pt x="11817" y="2705"/>
                </a:cubicBezTo>
                <a:cubicBezTo>
                  <a:pt x="11826" y="2676"/>
                  <a:pt x="11843" y="2617"/>
                  <a:pt x="11843" y="2617"/>
                </a:cubicBezTo>
                <a:cubicBezTo>
                  <a:pt x="11843" y="2617"/>
                  <a:pt x="11843" y="2573"/>
                  <a:pt x="11843" y="2543"/>
                </a:cubicBezTo>
                <a:cubicBezTo>
                  <a:pt x="11843" y="2528"/>
                  <a:pt x="11843" y="2484"/>
                  <a:pt x="11843" y="2470"/>
                </a:cubicBezTo>
                <a:cubicBezTo>
                  <a:pt x="11843" y="2440"/>
                  <a:pt x="11852" y="2470"/>
                  <a:pt x="11869" y="2455"/>
                </a:cubicBezTo>
                <a:cubicBezTo>
                  <a:pt x="11873" y="2455"/>
                  <a:pt x="11875" y="2444"/>
                  <a:pt x="11876" y="2433"/>
                </a:cubicBezTo>
                <a:cubicBezTo>
                  <a:pt x="11877" y="2422"/>
                  <a:pt x="11878" y="2411"/>
                  <a:pt x="11878" y="2411"/>
                </a:cubicBezTo>
                <a:cubicBezTo>
                  <a:pt x="11878" y="2411"/>
                  <a:pt x="11888" y="2393"/>
                  <a:pt x="11900" y="2372"/>
                </a:cubicBezTo>
                <a:cubicBezTo>
                  <a:pt x="11912" y="2352"/>
                  <a:pt x="11925" y="2329"/>
                  <a:pt x="11929" y="2322"/>
                </a:cubicBezTo>
                <a:cubicBezTo>
                  <a:pt x="11934" y="2322"/>
                  <a:pt x="11942" y="2329"/>
                  <a:pt x="11949" y="2337"/>
                </a:cubicBezTo>
                <a:cubicBezTo>
                  <a:pt x="11957" y="2344"/>
                  <a:pt x="11963" y="2351"/>
                  <a:pt x="11963" y="2351"/>
                </a:cubicBezTo>
                <a:cubicBezTo>
                  <a:pt x="11963" y="2351"/>
                  <a:pt x="11976" y="2348"/>
                  <a:pt x="11990" y="2344"/>
                </a:cubicBezTo>
                <a:cubicBezTo>
                  <a:pt x="12004" y="2341"/>
                  <a:pt x="12019" y="2337"/>
                  <a:pt x="12023" y="2337"/>
                </a:cubicBezTo>
                <a:cubicBezTo>
                  <a:pt x="12027" y="2330"/>
                  <a:pt x="12031" y="2308"/>
                  <a:pt x="12035" y="2287"/>
                </a:cubicBezTo>
                <a:cubicBezTo>
                  <a:pt x="12038" y="2267"/>
                  <a:pt x="12040" y="2249"/>
                  <a:pt x="12040" y="2249"/>
                </a:cubicBezTo>
                <a:cubicBezTo>
                  <a:pt x="12040" y="2249"/>
                  <a:pt x="12034" y="2241"/>
                  <a:pt x="12025" y="2234"/>
                </a:cubicBezTo>
                <a:cubicBezTo>
                  <a:pt x="12017" y="2227"/>
                  <a:pt x="12006" y="2220"/>
                  <a:pt x="11998" y="2220"/>
                </a:cubicBezTo>
                <a:cubicBezTo>
                  <a:pt x="11993" y="2212"/>
                  <a:pt x="11980" y="2215"/>
                  <a:pt x="11969" y="2221"/>
                </a:cubicBezTo>
                <a:cubicBezTo>
                  <a:pt x="11957" y="2226"/>
                  <a:pt x="11946" y="2233"/>
                  <a:pt x="11946" y="2233"/>
                </a:cubicBezTo>
                <a:cubicBezTo>
                  <a:pt x="11941" y="2233"/>
                  <a:pt x="11933" y="2219"/>
                  <a:pt x="11926" y="2204"/>
                </a:cubicBezTo>
                <a:cubicBezTo>
                  <a:pt x="11918" y="2189"/>
                  <a:pt x="11912" y="2175"/>
                  <a:pt x="11912" y="2175"/>
                </a:cubicBezTo>
                <a:cubicBezTo>
                  <a:pt x="11912" y="2175"/>
                  <a:pt x="11914" y="2149"/>
                  <a:pt x="11915" y="2120"/>
                </a:cubicBezTo>
                <a:cubicBezTo>
                  <a:pt x="11916" y="2091"/>
                  <a:pt x="11916" y="2058"/>
                  <a:pt x="11912" y="2043"/>
                </a:cubicBezTo>
                <a:cubicBezTo>
                  <a:pt x="11912" y="2021"/>
                  <a:pt x="11916" y="2006"/>
                  <a:pt x="11920" y="1997"/>
                </a:cubicBezTo>
                <a:cubicBezTo>
                  <a:pt x="11925" y="1988"/>
                  <a:pt x="11929" y="1984"/>
                  <a:pt x="11929" y="1984"/>
                </a:cubicBezTo>
                <a:cubicBezTo>
                  <a:pt x="11934" y="1984"/>
                  <a:pt x="11940" y="1973"/>
                  <a:pt x="11944" y="1958"/>
                </a:cubicBezTo>
                <a:cubicBezTo>
                  <a:pt x="11948" y="1943"/>
                  <a:pt x="11950" y="1924"/>
                  <a:pt x="11946" y="1910"/>
                </a:cubicBezTo>
                <a:cubicBezTo>
                  <a:pt x="11946" y="1888"/>
                  <a:pt x="11950" y="1873"/>
                  <a:pt x="11955" y="1864"/>
                </a:cubicBezTo>
                <a:cubicBezTo>
                  <a:pt x="11959" y="1855"/>
                  <a:pt x="11963" y="1851"/>
                  <a:pt x="11963" y="1851"/>
                </a:cubicBezTo>
                <a:cubicBezTo>
                  <a:pt x="11967" y="1844"/>
                  <a:pt x="11974" y="1837"/>
                  <a:pt x="11982" y="1829"/>
                </a:cubicBezTo>
                <a:cubicBezTo>
                  <a:pt x="11989" y="1822"/>
                  <a:pt x="11998" y="1815"/>
                  <a:pt x="12006" y="1808"/>
                </a:cubicBezTo>
                <a:cubicBezTo>
                  <a:pt x="12015" y="1793"/>
                  <a:pt x="12013" y="1778"/>
                  <a:pt x="12008" y="1767"/>
                </a:cubicBezTo>
                <a:cubicBezTo>
                  <a:pt x="12004" y="1756"/>
                  <a:pt x="11998" y="1749"/>
                  <a:pt x="11998" y="1749"/>
                </a:cubicBezTo>
                <a:cubicBezTo>
                  <a:pt x="11998" y="1741"/>
                  <a:pt x="11995" y="1727"/>
                  <a:pt x="11993" y="1714"/>
                </a:cubicBezTo>
                <a:cubicBezTo>
                  <a:pt x="11991" y="1701"/>
                  <a:pt x="11989" y="1690"/>
                  <a:pt x="11989" y="1690"/>
                </a:cubicBezTo>
                <a:cubicBezTo>
                  <a:pt x="11989" y="1690"/>
                  <a:pt x="11989" y="1690"/>
                  <a:pt x="11996" y="1683"/>
                </a:cubicBezTo>
                <a:cubicBezTo>
                  <a:pt x="12004" y="1675"/>
                  <a:pt x="12019" y="1660"/>
                  <a:pt x="12049" y="1631"/>
                </a:cubicBezTo>
                <a:cubicBezTo>
                  <a:pt x="12049" y="1631"/>
                  <a:pt x="12057" y="1624"/>
                  <a:pt x="12065" y="1617"/>
                </a:cubicBezTo>
                <a:cubicBezTo>
                  <a:pt x="12072" y="1609"/>
                  <a:pt x="12079" y="1602"/>
                  <a:pt x="12075" y="1602"/>
                </a:cubicBezTo>
                <a:cubicBezTo>
                  <a:pt x="12075" y="1594"/>
                  <a:pt x="12079" y="1587"/>
                  <a:pt x="12084" y="1582"/>
                </a:cubicBezTo>
                <a:cubicBezTo>
                  <a:pt x="12088" y="1576"/>
                  <a:pt x="12092" y="1572"/>
                  <a:pt x="12092" y="1572"/>
                </a:cubicBezTo>
                <a:cubicBezTo>
                  <a:pt x="12092" y="1572"/>
                  <a:pt x="12092" y="1572"/>
                  <a:pt x="12096" y="1565"/>
                </a:cubicBezTo>
                <a:cubicBezTo>
                  <a:pt x="12100" y="1558"/>
                  <a:pt x="12109" y="1543"/>
                  <a:pt x="12126" y="1513"/>
                </a:cubicBezTo>
                <a:cubicBezTo>
                  <a:pt x="12126" y="1513"/>
                  <a:pt x="12126" y="1513"/>
                  <a:pt x="12127" y="1510"/>
                </a:cubicBezTo>
                <a:cubicBezTo>
                  <a:pt x="12128" y="1506"/>
                  <a:pt x="12130" y="1499"/>
                  <a:pt x="12135" y="1484"/>
                </a:cubicBezTo>
                <a:cubicBezTo>
                  <a:pt x="12135" y="1484"/>
                  <a:pt x="12109" y="1440"/>
                  <a:pt x="12109" y="1425"/>
                </a:cubicBezTo>
                <a:cubicBezTo>
                  <a:pt x="12109" y="1396"/>
                  <a:pt x="12117" y="1366"/>
                  <a:pt x="12117" y="1351"/>
                </a:cubicBezTo>
                <a:cubicBezTo>
                  <a:pt x="12122" y="1344"/>
                  <a:pt x="12128" y="1340"/>
                  <a:pt x="12135" y="1338"/>
                </a:cubicBezTo>
                <a:cubicBezTo>
                  <a:pt x="12141" y="1336"/>
                  <a:pt x="12147" y="1336"/>
                  <a:pt x="12152" y="1336"/>
                </a:cubicBezTo>
                <a:lnTo>
                  <a:pt x="12169" y="1292"/>
                </a:lnTo>
                <a:cubicBezTo>
                  <a:pt x="12169" y="1285"/>
                  <a:pt x="12171" y="1274"/>
                  <a:pt x="12174" y="1263"/>
                </a:cubicBezTo>
                <a:cubicBezTo>
                  <a:pt x="12176" y="1252"/>
                  <a:pt x="12178" y="1241"/>
                  <a:pt x="12178" y="1233"/>
                </a:cubicBezTo>
                <a:cubicBezTo>
                  <a:pt x="12173" y="1233"/>
                  <a:pt x="12188" y="1237"/>
                  <a:pt x="12204" y="1241"/>
                </a:cubicBezTo>
                <a:cubicBezTo>
                  <a:pt x="12221" y="1244"/>
                  <a:pt x="12238" y="1248"/>
                  <a:pt x="12238" y="1248"/>
                </a:cubicBezTo>
                <a:lnTo>
                  <a:pt x="12315" y="1233"/>
                </a:lnTo>
                <a:cubicBezTo>
                  <a:pt x="12319" y="1226"/>
                  <a:pt x="12308" y="1222"/>
                  <a:pt x="12297" y="1220"/>
                </a:cubicBezTo>
                <a:cubicBezTo>
                  <a:pt x="12285" y="1218"/>
                  <a:pt x="12272" y="1218"/>
                  <a:pt x="12272" y="1218"/>
                </a:cubicBezTo>
                <a:cubicBezTo>
                  <a:pt x="12268" y="1218"/>
                  <a:pt x="12257" y="1214"/>
                  <a:pt x="12247" y="1211"/>
                </a:cubicBezTo>
                <a:cubicBezTo>
                  <a:pt x="12238" y="1207"/>
                  <a:pt x="12229" y="1204"/>
                  <a:pt x="12229" y="1204"/>
                </a:cubicBezTo>
                <a:cubicBezTo>
                  <a:pt x="12229" y="1204"/>
                  <a:pt x="12229" y="1204"/>
                  <a:pt x="12231" y="1197"/>
                </a:cubicBezTo>
                <a:cubicBezTo>
                  <a:pt x="12233" y="1189"/>
                  <a:pt x="12238" y="1175"/>
                  <a:pt x="12246" y="1146"/>
                </a:cubicBezTo>
                <a:cubicBezTo>
                  <a:pt x="12246" y="1146"/>
                  <a:pt x="12255" y="1134"/>
                  <a:pt x="12263" y="1121"/>
                </a:cubicBezTo>
                <a:cubicBezTo>
                  <a:pt x="12272" y="1108"/>
                  <a:pt x="12280" y="1094"/>
                  <a:pt x="12280" y="1086"/>
                </a:cubicBezTo>
                <a:cubicBezTo>
                  <a:pt x="12284" y="1079"/>
                  <a:pt x="12285" y="1068"/>
                  <a:pt x="12283" y="1058"/>
                </a:cubicBezTo>
                <a:cubicBezTo>
                  <a:pt x="12281" y="1049"/>
                  <a:pt x="12277" y="1042"/>
                  <a:pt x="12272" y="1042"/>
                </a:cubicBezTo>
                <a:cubicBezTo>
                  <a:pt x="12272" y="1034"/>
                  <a:pt x="12259" y="1038"/>
                  <a:pt x="12245" y="1044"/>
                </a:cubicBezTo>
                <a:cubicBezTo>
                  <a:pt x="12231" y="1050"/>
                  <a:pt x="12216" y="1057"/>
                  <a:pt x="12212" y="1057"/>
                </a:cubicBezTo>
                <a:lnTo>
                  <a:pt x="12187" y="998"/>
                </a:lnTo>
                <a:cubicBezTo>
                  <a:pt x="12187" y="998"/>
                  <a:pt x="12186" y="999"/>
                  <a:pt x="12190" y="988"/>
                </a:cubicBezTo>
                <a:cubicBezTo>
                  <a:pt x="12195" y="977"/>
                  <a:pt x="12203" y="954"/>
                  <a:pt x="12220" y="910"/>
                </a:cubicBezTo>
                <a:lnTo>
                  <a:pt x="12297" y="895"/>
                </a:lnTo>
                <a:cubicBezTo>
                  <a:pt x="12302" y="895"/>
                  <a:pt x="12306" y="891"/>
                  <a:pt x="12309" y="888"/>
                </a:cubicBezTo>
                <a:cubicBezTo>
                  <a:pt x="12313" y="884"/>
                  <a:pt x="12315" y="880"/>
                  <a:pt x="12315" y="880"/>
                </a:cubicBezTo>
                <a:cubicBezTo>
                  <a:pt x="12315" y="880"/>
                  <a:pt x="12315" y="880"/>
                  <a:pt x="12319" y="877"/>
                </a:cubicBezTo>
                <a:cubicBezTo>
                  <a:pt x="12323" y="873"/>
                  <a:pt x="12332" y="866"/>
                  <a:pt x="12349" y="851"/>
                </a:cubicBezTo>
                <a:cubicBezTo>
                  <a:pt x="12349" y="851"/>
                  <a:pt x="12349" y="851"/>
                  <a:pt x="12356" y="852"/>
                </a:cubicBezTo>
                <a:cubicBezTo>
                  <a:pt x="12362" y="854"/>
                  <a:pt x="12375" y="858"/>
                  <a:pt x="12400" y="866"/>
                </a:cubicBezTo>
                <a:cubicBezTo>
                  <a:pt x="12400" y="866"/>
                  <a:pt x="12401" y="865"/>
                  <a:pt x="12405" y="864"/>
                </a:cubicBezTo>
                <a:cubicBezTo>
                  <a:pt x="12409" y="862"/>
                  <a:pt x="12418" y="859"/>
                  <a:pt x="12435" y="851"/>
                </a:cubicBezTo>
                <a:cubicBezTo>
                  <a:pt x="12435" y="851"/>
                  <a:pt x="12435" y="851"/>
                  <a:pt x="12436" y="848"/>
                </a:cubicBezTo>
                <a:cubicBezTo>
                  <a:pt x="12437" y="844"/>
                  <a:pt x="12439" y="837"/>
                  <a:pt x="12444" y="822"/>
                </a:cubicBezTo>
                <a:cubicBezTo>
                  <a:pt x="12444" y="822"/>
                  <a:pt x="12444" y="814"/>
                  <a:pt x="12438" y="803"/>
                </a:cubicBezTo>
                <a:cubicBezTo>
                  <a:pt x="12433" y="792"/>
                  <a:pt x="12422" y="778"/>
                  <a:pt x="12400" y="763"/>
                </a:cubicBezTo>
                <a:cubicBezTo>
                  <a:pt x="12375" y="748"/>
                  <a:pt x="12370" y="752"/>
                  <a:pt x="12370" y="763"/>
                </a:cubicBezTo>
                <a:cubicBezTo>
                  <a:pt x="12370" y="774"/>
                  <a:pt x="12374" y="792"/>
                  <a:pt x="12366" y="806"/>
                </a:cubicBezTo>
                <a:cubicBezTo>
                  <a:pt x="12340" y="821"/>
                  <a:pt x="12323" y="836"/>
                  <a:pt x="12315" y="836"/>
                </a:cubicBezTo>
                <a:cubicBezTo>
                  <a:pt x="12306" y="836"/>
                  <a:pt x="12307" y="822"/>
                  <a:pt x="12272" y="792"/>
                </a:cubicBezTo>
                <a:cubicBezTo>
                  <a:pt x="12259" y="777"/>
                  <a:pt x="12268" y="766"/>
                  <a:pt x="12279" y="757"/>
                </a:cubicBezTo>
                <a:cubicBezTo>
                  <a:pt x="12291" y="748"/>
                  <a:pt x="12306" y="741"/>
                  <a:pt x="12306" y="734"/>
                </a:cubicBezTo>
                <a:cubicBezTo>
                  <a:pt x="12302" y="726"/>
                  <a:pt x="12283" y="704"/>
                  <a:pt x="12262" y="686"/>
                </a:cubicBezTo>
                <a:cubicBezTo>
                  <a:pt x="12242" y="667"/>
                  <a:pt x="12220" y="652"/>
                  <a:pt x="12212" y="660"/>
                </a:cubicBezTo>
                <a:cubicBezTo>
                  <a:pt x="12207" y="667"/>
                  <a:pt x="12197" y="671"/>
                  <a:pt x="12183" y="673"/>
                </a:cubicBezTo>
                <a:cubicBezTo>
                  <a:pt x="12169" y="675"/>
                  <a:pt x="12152" y="675"/>
                  <a:pt x="12135" y="675"/>
                </a:cubicBezTo>
                <a:cubicBezTo>
                  <a:pt x="12100" y="689"/>
                  <a:pt x="12109" y="675"/>
                  <a:pt x="12092" y="675"/>
                </a:cubicBezTo>
                <a:cubicBezTo>
                  <a:pt x="12083" y="675"/>
                  <a:pt x="12049" y="748"/>
                  <a:pt x="12023" y="748"/>
                </a:cubicBezTo>
                <a:cubicBezTo>
                  <a:pt x="11997" y="763"/>
                  <a:pt x="11971" y="806"/>
                  <a:pt x="11946" y="806"/>
                </a:cubicBezTo>
                <a:cubicBezTo>
                  <a:pt x="11929" y="806"/>
                  <a:pt x="11912" y="836"/>
                  <a:pt x="11912" y="836"/>
                </a:cubicBezTo>
                <a:cubicBezTo>
                  <a:pt x="11912" y="836"/>
                  <a:pt x="11912" y="854"/>
                  <a:pt x="11910" y="878"/>
                </a:cubicBezTo>
                <a:cubicBezTo>
                  <a:pt x="11908" y="902"/>
                  <a:pt x="11903" y="931"/>
                  <a:pt x="11895" y="953"/>
                </a:cubicBezTo>
                <a:cubicBezTo>
                  <a:pt x="11878" y="1012"/>
                  <a:pt x="11852" y="998"/>
                  <a:pt x="11835" y="983"/>
                </a:cubicBezTo>
                <a:cubicBezTo>
                  <a:pt x="11818" y="968"/>
                  <a:pt x="11852" y="939"/>
                  <a:pt x="11852" y="924"/>
                </a:cubicBezTo>
                <a:cubicBezTo>
                  <a:pt x="11852" y="909"/>
                  <a:pt x="11852" y="866"/>
                  <a:pt x="11852" y="866"/>
                </a:cubicBezTo>
                <a:cubicBezTo>
                  <a:pt x="11852" y="866"/>
                  <a:pt x="11871" y="836"/>
                  <a:pt x="11890" y="803"/>
                </a:cubicBezTo>
                <a:cubicBezTo>
                  <a:pt x="11910" y="770"/>
                  <a:pt x="11929" y="733"/>
                  <a:pt x="11929" y="718"/>
                </a:cubicBezTo>
                <a:cubicBezTo>
                  <a:pt x="11934" y="696"/>
                  <a:pt x="11942" y="678"/>
                  <a:pt x="11952" y="663"/>
                </a:cubicBezTo>
                <a:cubicBezTo>
                  <a:pt x="11961" y="649"/>
                  <a:pt x="11972" y="637"/>
                  <a:pt x="11981" y="630"/>
                </a:cubicBezTo>
                <a:cubicBezTo>
                  <a:pt x="11985" y="630"/>
                  <a:pt x="11995" y="612"/>
                  <a:pt x="12005" y="594"/>
                </a:cubicBezTo>
                <a:cubicBezTo>
                  <a:pt x="12014" y="575"/>
                  <a:pt x="12023" y="557"/>
                  <a:pt x="12023" y="557"/>
                </a:cubicBezTo>
                <a:cubicBezTo>
                  <a:pt x="12023" y="557"/>
                  <a:pt x="12023" y="557"/>
                  <a:pt x="12032" y="557"/>
                </a:cubicBezTo>
                <a:cubicBezTo>
                  <a:pt x="12041" y="557"/>
                  <a:pt x="12058" y="557"/>
                  <a:pt x="12092" y="557"/>
                </a:cubicBezTo>
                <a:cubicBezTo>
                  <a:pt x="12092" y="557"/>
                  <a:pt x="12109" y="553"/>
                  <a:pt x="12130" y="546"/>
                </a:cubicBezTo>
                <a:cubicBezTo>
                  <a:pt x="12150" y="538"/>
                  <a:pt x="12174" y="527"/>
                  <a:pt x="12187" y="512"/>
                </a:cubicBezTo>
                <a:cubicBezTo>
                  <a:pt x="12195" y="497"/>
                  <a:pt x="12195" y="487"/>
                  <a:pt x="12193" y="480"/>
                </a:cubicBezTo>
                <a:cubicBezTo>
                  <a:pt x="12191" y="473"/>
                  <a:pt x="12187" y="469"/>
                  <a:pt x="12187" y="469"/>
                </a:cubicBezTo>
                <a:cubicBezTo>
                  <a:pt x="12187" y="469"/>
                  <a:pt x="12143" y="454"/>
                  <a:pt x="12143" y="410"/>
                </a:cubicBezTo>
                <a:cubicBezTo>
                  <a:pt x="12143" y="366"/>
                  <a:pt x="12135" y="380"/>
                  <a:pt x="12135" y="380"/>
                </a:cubicBezTo>
                <a:cubicBezTo>
                  <a:pt x="12135" y="380"/>
                  <a:pt x="12109" y="336"/>
                  <a:pt x="12101" y="307"/>
                </a:cubicBezTo>
                <a:cubicBezTo>
                  <a:pt x="12092" y="277"/>
                  <a:pt x="12126" y="174"/>
                  <a:pt x="12126" y="174"/>
                </a:cubicBezTo>
                <a:cubicBezTo>
                  <a:pt x="12126" y="174"/>
                  <a:pt x="12141" y="137"/>
                  <a:pt x="12158" y="95"/>
                </a:cubicBezTo>
                <a:cubicBezTo>
                  <a:pt x="12173" y="59"/>
                  <a:pt x="12187" y="25"/>
                  <a:pt x="12196" y="0"/>
                </a:cubicBezTo>
                <a:lnTo>
                  <a:pt x="0" y="0"/>
                </a:lnTo>
                <a:close/>
                <a:moveTo>
                  <a:pt x="10010" y="13298"/>
                </a:moveTo>
                <a:cubicBezTo>
                  <a:pt x="10019" y="13320"/>
                  <a:pt x="10023" y="13331"/>
                  <a:pt x="10026" y="13337"/>
                </a:cubicBezTo>
                <a:cubicBezTo>
                  <a:pt x="10028" y="13343"/>
                  <a:pt x="10028" y="13342"/>
                  <a:pt x="10028" y="13342"/>
                </a:cubicBezTo>
                <a:cubicBezTo>
                  <a:pt x="10028" y="13342"/>
                  <a:pt x="10030" y="13342"/>
                  <a:pt x="10033" y="13342"/>
                </a:cubicBezTo>
                <a:cubicBezTo>
                  <a:pt x="10036" y="13342"/>
                  <a:pt x="10041" y="13342"/>
                  <a:pt x="10045" y="13342"/>
                </a:cubicBezTo>
                <a:lnTo>
                  <a:pt x="10061" y="13357"/>
                </a:lnTo>
                <a:cubicBezTo>
                  <a:pt x="10061" y="13357"/>
                  <a:pt x="10062" y="13357"/>
                  <a:pt x="10063" y="13359"/>
                </a:cubicBezTo>
                <a:cubicBezTo>
                  <a:pt x="10064" y="13361"/>
                  <a:pt x="10066" y="13364"/>
                  <a:pt x="10070" y="13372"/>
                </a:cubicBezTo>
                <a:cubicBezTo>
                  <a:pt x="10074" y="13372"/>
                  <a:pt x="10081" y="13376"/>
                  <a:pt x="10086" y="13379"/>
                </a:cubicBezTo>
                <a:cubicBezTo>
                  <a:pt x="10092" y="13383"/>
                  <a:pt x="10096" y="13386"/>
                  <a:pt x="10096" y="13386"/>
                </a:cubicBezTo>
                <a:cubicBezTo>
                  <a:pt x="10096" y="13386"/>
                  <a:pt x="10096" y="13386"/>
                  <a:pt x="10097" y="13386"/>
                </a:cubicBezTo>
                <a:cubicBezTo>
                  <a:pt x="10098" y="13386"/>
                  <a:pt x="10100" y="13386"/>
                  <a:pt x="10105" y="13386"/>
                </a:cubicBezTo>
                <a:cubicBezTo>
                  <a:pt x="10105" y="13371"/>
                  <a:pt x="10105" y="13386"/>
                  <a:pt x="10113" y="13386"/>
                </a:cubicBezTo>
                <a:cubicBezTo>
                  <a:pt x="10122" y="13386"/>
                  <a:pt x="10130" y="13357"/>
                  <a:pt x="10130" y="13357"/>
                </a:cubicBezTo>
                <a:cubicBezTo>
                  <a:pt x="10130" y="13357"/>
                  <a:pt x="10130" y="13357"/>
                  <a:pt x="10131" y="13357"/>
                </a:cubicBezTo>
                <a:cubicBezTo>
                  <a:pt x="10132" y="13357"/>
                  <a:pt x="10134" y="13357"/>
                  <a:pt x="10139" y="13357"/>
                </a:cubicBezTo>
                <a:cubicBezTo>
                  <a:pt x="10139" y="13357"/>
                  <a:pt x="10141" y="13357"/>
                  <a:pt x="10143" y="13355"/>
                </a:cubicBezTo>
                <a:cubicBezTo>
                  <a:pt x="10145" y="13353"/>
                  <a:pt x="10147" y="13350"/>
                  <a:pt x="10147" y="13342"/>
                </a:cubicBezTo>
                <a:cubicBezTo>
                  <a:pt x="10147" y="13342"/>
                  <a:pt x="10147" y="13342"/>
                  <a:pt x="10148" y="13342"/>
                </a:cubicBezTo>
                <a:cubicBezTo>
                  <a:pt x="10149" y="13342"/>
                  <a:pt x="10152" y="13342"/>
                  <a:pt x="10156" y="13342"/>
                </a:cubicBezTo>
                <a:cubicBezTo>
                  <a:pt x="10156" y="13335"/>
                  <a:pt x="10156" y="13331"/>
                  <a:pt x="10156" y="13329"/>
                </a:cubicBezTo>
                <a:cubicBezTo>
                  <a:pt x="10156" y="13327"/>
                  <a:pt x="10156" y="13328"/>
                  <a:pt x="10156" y="13328"/>
                </a:cubicBezTo>
                <a:cubicBezTo>
                  <a:pt x="10160" y="13320"/>
                  <a:pt x="10165" y="13316"/>
                  <a:pt x="10168" y="13314"/>
                </a:cubicBezTo>
                <a:cubicBezTo>
                  <a:pt x="10171" y="13313"/>
                  <a:pt x="10173" y="13313"/>
                  <a:pt x="10173" y="13313"/>
                </a:cubicBezTo>
                <a:cubicBezTo>
                  <a:pt x="10177" y="13306"/>
                  <a:pt x="10179" y="13302"/>
                  <a:pt x="10181" y="13298"/>
                </a:cubicBezTo>
                <a:cubicBezTo>
                  <a:pt x="10182" y="13295"/>
                  <a:pt x="10182" y="13291"/>
                  <a:pt x="10182" y="13284"/>
                </a:cubicBezTo>
                <a:cubicBezTo>
                  <a:pt x="10182" y="13284"/>
                  <a:pt x="10180" y="13284"/>
                  <a:pt x="10177" y="13285"/>
                </a:cubicBezTo>
                <a:cubicBezTo>
                  <a:pt x="10175" y="13287"/>
                  <a:pt x="10173" y="13290"/>
                  <a:pt x="10173" y="13298"/>
                </a:cubicBezTo>
                <a:cubicBezTo>
                  <a:pt x="10169" y="13298"/>
                  <a:pt x="10164" y="13298"/>
                  <a:pt x="10161" y="13298"/>
                </a:cubicBezTo>
                <a:cubicBezTo>
                  <a:pt x="10158" y="13298"/>
                  <a:pt x="10156" y="13298"/>
                  <a:pt x="10156" y="13298"/>
                </a:cubicBezTo>
                <a:cubicBezTo>
                  <a:pt x="10156" y="13305"/>
                  <a:pt x="10154" y="13309"/>
                  <a:pt x="10152" y="13311"/>
                </a:cubicBezTo>
                <a:cubicBezTo>
                  <a:pt x="10150" y="13313"/>
                  <a:pt x="10147" y="13313"/>
                  <a:pt x="10147" y="13313"/>
                </a:cubicBezTo>
                <a:cubicBezTo>
                  <a:pt x="10143" y="13313"/>
                  <a:pt x="10139" y="13317"/>
                  <a:pt x="10134" y="13320"/>
                </a:cubicBezTo>
                <a:cubicBezTo>
                  <a:pt x="10130" y="13324"/>
                  <a:pt x="10126" y="13328"/>
                  <a:pt x="10122" y="13328"/>
                </a:cubicBezTo>
                <a:cubicBezTo>
                  <a:pt x="10122" y="13328"/>
                  <a:pt x="10122" y="13331"/>
                  <a:pt x="10121" y="13336"/>
                </a:cubicBezTo>
                <a:cubicBezTo>
                  <a:pt x="10120" y="13342"/>
                  <a:pt x="10118" y="13349"/>
                  <a:pt x="10113" y="13357"/>
                </a:cubicBezTo>
                <a:cubicBezTo>
                  <a:pt x="10113" y="13357"/>
                  <a:pt x="10113" y="13357"/>
                  <a:pt x="10113" y="13359"/>
                </a:cubicBezTo>
                <a:cubicBezTo>
                  <a:pt x="10113" y="13361"/>
                  <a:pt x="10113" y="13364"/>
                  <a:pt x="10113" y="13372"/>
                </a:cubicBezTo>
                <a:cubicBezTo>
                  <a:pt x="10109" y="13372"/>
                  <a:pt x="10105" y="13372"/>
                  <a:pt x="10101" y="13372"/>
                </a:cubicBezTo>
                <a:cubicBezTo>
                  <a:pt x="10098" y="13372"/>
                  <a:pt x="10096" y="13372"/>
                  <a:pt x="10096" y="13372"/>
                </a:cubicBezTo>
                <a:cubicBezTo>
                  <a:pt x="10096" y="13375"/>
                  <a:pt x="10096" y="13378"/>
                  <a:pt x="10096" y="13380"/>
                </a:cubicBezTo>
                <a:cubicBezTo>
                  <a:pt x="10096" y="13383"/>
                  <a:pt x="10096" y="13384"/>
                  <a:pt x="10096" y="13385"/>
                </a:cubicBezTo>
                <a:cubicBezTo>
                  <a:pt x="10096" y="13384"/>
                  <a:pt x="10096" y="13382"/>
                  <a:pt x="10095" y="13379"/>
                </a:cubicBezTo>
                <a:cubicBezTo>
                  <a:pt x="10094" y="13376"/>
                  <a:pt x="10092" y="13372"/>
                  <a:pt x="10087" y="13372"/>
                </a:cubicBezTo>
                <a:cubicBezTo>
                  <a:pt x="10087" y="13372"/>
                  <a:pt x="10085" y="13361"/>
                  <a:pt x="10081" y="13349"/>
                </a:cubicBezTo>
                <a:cubicBezTo>
                  <a:pt x="10077" y="13338"/>
                  <a:pt x="10070" y="13328"/>
                  <a:pt x="10061" y="13328"/>
                </a:cubicBezTo>
                <a:cubicBezTo>
                  <a:pt x="10053" y="13313"/>
                  <a:pt x="10045" y="13313"/>
                  <a:pt x="10036" y="13313"/>
                </a:cubicBezTo>
                <a:cubicBezTo>
                  <a:pt x="10028" y="13313"/>
                  <a:pt x="10010" y="13298"/>
                  <a:pt x="10010" y="13298"/>
                </a:cubicBezTo>
                <a:close/>
                <a:moveTo>
                  <a:pt x="12401" y="0"/>
                </a:moveTo>
                <a:cubicBezTo>
                  <a:pt x="12408" y="18"/>
                  <a:pt x="12416" y="35"/>
                  <a:pt x="12435" y="85"/>
                </a:cubicBezTo>
                <a:cubicBezTo>
                  <a:pt x="12487" y="218"/>
                  <a:pt x="12469" y="130"/>
                  <a:pt x="12478" y="144"/>
                </a:cubicBezTo>
                <a:cubicBezTo>
                  <a:pt x="12478" y="152"/>
                  <a:pt x="12477" y="152"/>
                  <a:pt x="12483" y="152"/>
                </a:cubicBezTo>
                <a:cubicBezTo>
                  <a:pt x="12488" y="152"/>
                  <a:pt x="12499" y="152"/>
                  <a:pt x="12521" y="159"/>
                </a:cubicBezTo>
                <a:cubicBezTo>
                  <a:pt x="12564" y="189"/>
                  <a:pt x="12529" y="115"/>
                  <a:pt x="12529" y="85"/>
                </a:cubicBezTo>
                <a:cubicBezTo>
                  <a:pt x="12529" y="71"/>
                  <a:pt x="12546" y="71"/>
                  <a:pt x="12606" y="12"/>
                </a:cubicBezTo>
                <a:cubicBezTo>
                  <a:pt x="12611" y="9"/>
                  <a:pt x="12613" y="7"/>
                  <a:pt x="12615" y="5"/>
                </a:cubicBezTo>
                <a:cubicBezTo>
                  <a:pt x="12617" y="3"/>
                  <a:pt x="12619" y="2"/>
                  <a:pt x="12621" y="0"/>
                </a:cubicBezTo>
                <a:lnTo>
                  <a:pt x="12401" y="0"/>
                </a:lnTo>
                <a:close/>
                <a:moveTo>
                  <a:pt x="12717" y="277"/>
                </a:moveTo>
                <a:cubicBezTo>
                  <a:pt x="12705" y="306"/>
                  <a:pt x="12700" y="398"/>
                  <a:pt x="12700" y="488"/>
                </a:cubicBezTo>
                <a:cubicBezTo>
                  <a:pt x="12700" y="579"/>
                  <a:pt x="12705" y="667"/>
                  <a:pt x="12709" y="689"/>
                </a:cubicBezTo>
                <a:cubicBezTo>
                  <a:pt x="12709" y="689"/>
                  <a:pt x="12709" y="689"/>
                  <a:pt x="12707" y="697"/>
                </a:cubicBezTo>
                <a:cubicBezTo>
                  <a:pt x="12705" y="705"/>
                  <a:pt x="12701" y="719"/>
                  <a:pt x="12693" y="747"/>
                </a:cubicBezTo>
                <a:cubicBezTo>
                  <a:pt x="12693" y="747"/>
                  <a:pt x="12693" y="747"/>
                  <a:pt x="12695" y="739"/>
                </a:cubicBezTo>
                <a:cubicBezTo>
                  <a:pt x="12697" y="732"/>
                  <a:pt x="12701" y="717"/>
                  <a:pt x="12710" y="688"/>
                </a:cubicBezTo>
                <a:cubicBezTo>
                  <a:pt x="12706" y="666"/>
                  <a:pt x="12702" y="578"/>
                  <a:pt x="12702" y="489"/>
                </a:cubicBezTo>
                <a:cubicBezTo>
                  <a:pt x="12702" y="400"/>
                  <a:pt x="12706" y="308"/>
                  <a:pt x="12718" y="277"/>
                </a:cubicBezTo>
                <a:lnTo>
                  <a:pt x="12717" y="277"/>
                </a:lnTo>
                <a:close/>
                <a:moveTo>
                  <a:pt x="12563" y="675"/>
                </a:moveTo>
                <a:cubicBezTo>
                  <a:pt x="12563" y="675"/>
                  <a:pt x="12563" y="675"/>
                  <a:pt x="12563" y="678"/>
                </a:cubicBezTo>
                <a:cubicBezTo>
                  <a:pt x="12562" y="680"/>
                  <a:pt x="12561" y="684"/>
                  <a:pt x="12559" y="692"/>
                </a:cubicBezTo>
                <a:cubicBezTo>
                  <a:pt x="12560" y="688"/>
                  <a:pt x="12560" y="686"/>
                  <a:pt x="12561" y="684"/>
                </a:cubicBezTo>
                <a:cubicBezTo>
                  <a:pt x="12562" y="682"/>
                  <a:pt x="12562" y="679"/>
                  <a:pt x="12564" y="675"/>
                </a:cubicBezTo>
                <a:lnTo>
                  <a:pt x="12564" y="675"/>
                </a:lnTo>
                <a:cubicBezTo>
                  <a:pt x="12564" y="675"/>
                  <a:pt x="12564" y="675"/>
                  <a:pt x="12563" y="675"/>
                </a:cubicBezTo>
                <a:close/>
                <a:moveTo>
                  <a:pt x="12486" y="895"/>
                </a:moveTo>
                <a:cubicBezTo>
                  <a:pt x="12486" y="895"/>
                  <a:pt x="12486" y="895"/>
                  <a:pt x="12486" y="897"/>
                </a:cubicBezTo>
                <a:cubicBezTo>
                  <a:pt x="12486" y="899"/>
                  <a:pt x="12486" y="902"/>
                  <a:pt x="12486" y="910"/>
                </a:cubicBezTo>
                <a:cubicBezTo>
                  <a:pt x="12486" y="910"/>
                  <a:pt x="12486" y="911"/>
                  <a:pt x="12486" y="913"/>
                </a:cubicBezTo>
                <a:cubicBezTo>
                  <a:pt x="12486" y="915"/>
                  <a:pt x="12486" y="917"/>
                  <a:pt x="12486" y="920"/>
                </a:cubicBezTo>
                <a:cubicBezTo>
                  <a:pt x="12487" y="914"/>
                  <a:pt x="12489" y="910"/>
                  <a:pt x="12489" y="907"/>
                </a:cubicBezTo>
                <a:cubicBezTo>
                  <a:pt x="12490" y="903"/>
                  <a:pt x="12490" y="900"/>
                  <a:pt x="12491" y="895"/>
                </a:cubicBezTo>
                <a:cubicBezTo>
                  <a:pt x="12491" y="895"/>
                  <a:pt x="12491" y="895"/>
                  <a:pt x="12491" y="895"/>
                </a:cubicBezTo>
                <a:cubicBezTo>
                  <a:pt x="12490" y="895"/>
                  <a:pt x="12489" y="895"/>
                  <a:pt x="12486" y="895"/>
                </a:cubicBezTo>
                <a:close/>
                <a:moveTo>
                  <a:pt x="12478" y="924"/>
                </a:moveTo>
                <a:cubicBezTo>
                  <a:pt x="12478" y="924"/>
                  <a:pt x="12478" y="925"/>
                  <a:pt x="12478" y="940"/>
                </a:cubicBezTo>
                <a:cubicBezTo>
                  <a:pt x="12478" y="940"/>
                  <a:pt x="12478" y="939"/>
                  <a:pt x="12478" y="953"/>
                </a:cubicBezTo>
                <a:cubicBezTo>
                  <a:pt x="12478" y="968"/>
                  <a:pt x="12478" y="1071"/>
                  <a:pt x="12478" y="1071"/>
                </a:cubicBezTo>
                <a:cubicBezTo>
                  <a:pt x="12478" y="1071"/>
                  <a:pt x="12477" y="1071"/>
                  <a:pt x="12475" y="1078"/>
                </a:cubicBezTo>
                <a:cubicBezTo>
                  <a:pt x="12473" y="1086"/>
                  <a:pt x="12469" y="1101"/>
                  <a:pt x="12461" y="1129"/>
                </a:cubicBezTo>
                <a:lnTo>
                  <a:pt x="12461" y="1129"/>
                </a:lnTo>
                <a:cubicBezTo>
                  <a:pt x="12461" y="1129"/>
                  <a:pt x="12461" y="1129"/>
                  <a:pt x="12461" y="1129"/>
                </a:cubicBezTo>
                <a:cubicBezTo>
                  <a:pt x="12461" y="1129"/>
                  <a:pt x="12462" y="1129"/>
                  <a:pt x="12464" y="1121"/>
                </a:cubicBezTo>
                <a:cubicBezTo>
                  <a:pt x="12466" y="1114"/>
                  <a:pt x="12470" y="1100"/>
                  <a:pt x="12479" y="1070"/>
                </a:cubicBezTo>
                <a:cubicBezTo>
                  <a:pt x="12479" y="1070"/>
                  <a:pt x="12479" y="1044"/>
                  <a:pt x="12479" y="1017"/>
                </a:cubicBezTo>
                <a:cubicBezTo>
                  <a:pt x="12479" y="989"/>
                  <a:pt x="12479" y="959"/>
                  <a:pt x="12479" y="952"/>
                </a:cubicBezTo>
                <a:cubicBezTo>
                  <a:pt x="12479" y="952"/>
                  <a:pt x="12480" y="948"/>
                  <a:pt x="12481" y="943"/>
                </a:cubicBezTo>
                <a:cubicBezTo>
                  <a:pt x="12482" y="937"/>
                  <a:pt x="12484" y="930"/>
                  <a:pt x="12485" y="924"/>
                </a:cubicBezTo>
                <a:cubicBezTo>
                  <a:pt x="12485" y="924"/>
                  <a:pt x="12485" y="924"/>
                  <a:pt x="12484" y="924"/>
                </a:cubicBezTo>
                <a:cubicBezTo>
                  <a:pt x="12483" y="924"/>
                  <a:pt x="12482" y="924"/>
                  <a:pt x="12478" y="924"/>
                </a:cubicBezTo>
                <a:close/>
                <a:moveTo>
                  <a:pt x="12410" y="1188"/>
                </a:moveTo>
                <a:cubicBezTo>
                  <a:pt x="12410" y="1188"/>
                  <a:pt x="12410" y="1188"/>
                  <a:pt x="12409" y="1188"/>
                </a:cubicBezTo>
                <a:lnTo>
                  <a:pt x="12409" y="1189"/>
                </a:lnTo>
                <a:lnTo>
                  <a:pt x="12409" y="1188"/>
                </a:lnTo>
                <a:cubicBezTo>
                  <a:pt x="12409" y="1188"/>
                  <a:pt x="12409" y="1188"/>
                  <a:pt x="12409" y="1189"/>
                </a:cubicBezTo>
                <a:cubicBezTo>
                  <a:pt x="12409" y="1189"/>
                  <a:pt x="12409" y="1189"/>
                  <a:pt x="12409" y="1198"/>
                </a:cubicBezTo>
                <a:cubicBezTo>
                  <a:pt x="12409" y="1208"/>
                  <a:pt x="12409" y="1226"/>
                  <a:pt x="12409" y="1263"/>
                </a:cubicBezTo>
                <a:cubicBezTo>
                  <a:pt x="12409" y="1263"/>
                  <a:pt x="12415" y="1285"/>
                  <a:pt x="12424" y="1309"/>
                </a:cubicBezTo>
                <a:cubicBezTo>
                  <a:pt x="12432" y="1332"/>
                  <a:pt x="12443" y="1358"/>
                  <a:pt x="12452" y="1365"/>
                </a:cubicBezTo>
                <a:cubicBezTo>
                  <a:pt x="12456" y="1380"/>
                  <a:pt x="12462" y="1417"/>
                  <a:pt x="12468" y="1450"/>
                </a:cubicBezTo>
                <a:cubicBezTo>
                  <a:pt x="12473" y="1484"/>
                  <a:pt x="12478" y="1513"/>
                  <a:pt x="12478" y="1513"/>
                </a:cubicBezTo>
                <a:cubicBezTo>
                  <a:pt x="12478" y="1513"/>
                  <a:pt x="12476" y="1520"/>
                  <a:pt x="12474" y="1529"/>
                </a:cubicBezTo>
                <a:cubicBezTo>
                  <a:pt x="12471" y="1539"/>
                  <a:pt x="12468" y="1553"/>
                  <a:pt x="12465" y="1567"/>
                </a:cubicBezTo>
                <a:cubicBezTo>
                  <a:pt x="12468" y="1552"/>
                  <a:pt x="12472" y="1538"/>
                  <a:pt x="12475" y="1528"/>
                </a:cubicBezTo>
                <a:cubicBezTo>
                  <a:pt x="12477" y="1518"/>
                  <a:pt x="12479" y="1511"/>
                  <a:pt x="12479" y="1511"/>
                </a:cubicBezTo>
                <a:cubicBezTo>
                  <a:pt x="12479" y="1511"/>
                  <a:pt x="12475" y="1482"/>
                  <a:pt x="12469" y="1449"/>
                </a:cubicBezTo>
                <a:cubicBezTo>
                  <a:pt x="12464" y="1416"/>
                  <a:pt x="12457" y="1379"/>
                  <a:pt x="12453" y="1364"/>
                </a:cubicBezTo>
                <a:cubicBezTo>
                  <a:pt x="12444" y="1357"/>
                  <a:pt x="12434" y="1331"/>
                  <a:pt x="12425" y="1307"/>
                </a:cubicBezTo>
                <a:cubicBezTo>
                  <a:pt x="12416" y="1284"/>
                  <a:pt x="12410" y="1262"/>
                  <a:pt x="12410" y="1262"/>
                </a:cubicBezTo>
                <a:cubicBezTo>
                  <a:pt x="12410" y="1262"/>
                  <a:pt x="12410" y="1262"/>
                  <a:pt x="12410" y="1253"/>
                </a:cubicBezTo>
                <a:cubicBezTo>
                  <a:pt x="12410" y="1243"/>
                  <a:pt x="12410" y="1225"/>
                  <a:pt x="12410" y="1188"/>
                </a:cubicBezTo>
                <a:close/>
                <a:moveTo>
                  <a:pt x="12444" y="1645"/>
                </a:moveTo>
                <a:cubicBezTo>
                  <a:pt x="12439" y="1660"/>
                  <a:pt x="12420" y="1704"/>
                  <a:pt x="12402" y="1745"/>
                </a:cubicBezTo>
                <a:cubicBezTo>
                  <a:pt x="12383" y="1785"/>
                  <a:pt x="12366" y="1822"/>
                  <a:pt x="12366" y="1822"/>
                </a:cubicBezTo>
                <a:cubicBezTo>
                  <a:pt x="12366" y="1822"/>
                  <a:pt x="12366" y="1823"/>
                  <a:pt x="12361" y="1847"/>
                </a:cubicBezTo>
                <a:cubicBezTo>
                  <a:pt x="12355" y="1871"/>
                  <a:pt x="12345" y="1919"/>
                  <a:pt x="12324" y="2012"/>
                </a:cubicBezTo>
                <a:cubicBezTo>
                  <a:pt x="12324" y="2012"/>
                  <a:pt x="12324" y="2012"/>
                  <a:pt x="12330" y="1988"/>
                </a:cubicBezTo>
                <a:cubicBezTo>
                  <a:pt x="12335" y="1964"/>
                  <a:pt x="12346" y="1916"/>
                  <a:pt x="12367" y="1821"/>
                </a:cubicBezTo>
                <a:cubicBezTo>
                  <a:pt x="12367" y="1821"/>
                  <a:pt x="12384" y="1785"/>
                  <a:pt x="12402" y="1745"/>
                </a:cubicBezTo>
                <a:cubicBezTo>
                  <a:pt x="12420" y="1705"/>
                  <a:pt x="12439" y="1661"/>
                  <a:pt x="12444" y="1645"/>
                </a:cubicBezTo>
                <a:close/>
                <a:moveTo>
                  <a:pt x="12324" y="2012"/>
                </a:moveTo>
                <a:cubicBezTo>
                  <a:pt x="12324" y="2013"/>
                  <a:pt x="12324" y="2013"/>
                  <a:pt x="12324" y="2013"/>
                </a:cubicBezTo>
                <a:cubicBezTo>
                  <a:pt x="12324" y="2013"/>
                  <a:pt x="12323" y="2013"/>
                  <a:pt x="12323" y="2014"/>
                </a:cubicBezTo>
                <a:cubicBezTo>
                  <a:pt x="12323" y="2014"/>
                  <a:pt x="12323" y="2013"/>
                  <a:pt x="12323" y="2030"/>
                </a:cubicBezTo>
                <a:cubicBezTo>
                  <a:pt x="12323" y="2046"/>
                  <a:pt x="12323" y="2079"/>
                  <a:pt x="12323" y="2146"/>
                </a:cubicBezTo>
                <a:cubicBezTo>
                  <a:pt x="12323" y="2146"/>
                  <a:pt x="12323" y="2146"/>
                  <a:pt x="12322" y="2155"/>
                </a:cubicBezTo>
                <a:cubicBezTo>
                  <a:pt x="12321" y="2164"/>
                  <a:pt x="12319" y="2183"/>
                  <a:pt x="12315" y="2218"/>
                </a:cubicBezTo>
                <a:cubicBezTo>
                  <a:pt x="12315" y="2218"/>
                  <a:pt x="12316" y="2218"/>
                  <a:pt x="12317" y="2209"/>
                </a:cubicBezTo>
                <a:cubicBezTo>
                  <a:pt x="12318" y="2200"/>
                  <a:pt x="12320" y="2181"/>
                  <a:pt x="12324" y="2144"/>
                </a:cubicBezTo>
                <a:cubicBezTo>
                  <a:pt x="12324" y="2144"/>
                  <a:pt x="12324" y="2145"/>
                  <a:pt x="12324" y="2128"/>
                </a:cubicBezTo>
                <a:cubicBezTo>
                  <a:pt x="12324" y="2112"/>
                  <a:pt x="12324" y="2079"/>
                  <a:pt x="12324" y="2012"/>
                </a:cubicBezTo>
                <a:close/>
                <a:moveTo>
                  <a:pt x="12152" y="2381"/>
                </a:moveTo>
                <a:cubicBezTo>
                  <a:pt x="12152" y="2381"/>
                  <a:pt x="12152" y="2380"/>
                  <a:pt x="12157" y="2412"/>
                </a:cubicBezTo>
                <a:cubicBezTo>
                  <a:pt x="12162" y="2443"/>
                  <a:pt x="12173" y="2506"/>
                  <a:pt x="12194" y="2631"/>
                </a:cubicBezTo>
                <a:cubicBezTo>
                  <a:pt x="12194" y="2631"/>
                  <a:pt x="12195" y="2631"/>
                  <a:pt x="12193" y="2646"/>
                </a:cubicBezTo>
                <a:cubicBezTo>
                  <a:pt x="12191" y="2661"/>
                  <a:pt x="12186" y="2690"/>
                  <a:pt x="12178" y="2749"/>
                </a:cubicBezTo>
                <a:cubicBezTo>
                  <a:pt x="12178" y="2749"/>
                  <a:pt x="12178" y="2749"/>
                  <a:pt x="12177" y="2762"/>
                </a:cubicBezTo>
                <a:cubicBezTo>
                  <a:pt x="12176" y="2775"/>
                  <a:pt x="12173" y="2801"/>
                  <a:pt x="12169" y="2852"/>
                </a:cubicBezTo>
                <a:cubicBezTo>
                  <a:pt x="12169" y="2852"/>
                  <a:pt x="12165" y="2874"/>
                  <a:pt x="12162" y="2898"/>
                </a:cubicBezTo>
                <a:cubicBezTo>
                  <a:pt x="12158" y="2922"/>
                  <a:pt x="12156" y="2947"/>
                  <a:pt x="12161" y="2954"/>
                </a:cubicBezTo>
                <a:cubicBezTo>
                  <a:pt x="12165" y="2969"/>
                  <a:pt x="12169" y="2991"/>
                  <a:pt x="12173" y="3010"/>
                </a:cubicBezTo>
                <a:cubicBezTo>
                  <a:pt x="12176" y="3028"/>
                  <a:pt x="12178" y="3043"/>
                  <a:pt x="12178" y="3043"/>
                </a:cubicBezTo>
                <a:cubicBezTo>
                  <a:pt x="12178" y="3043"/>
                  <a:pt x="12178" y="3043"/>
                  <a:pt x="12178" y="3043"/>
                </a:cubicBezTo>
                <a:cubicBezTo>
                  <a:pt x="12178" y="3043"/>
                  <a:pt x="12178" y="3043"/>
                  <a:pt x="12178" y="3043"/>
                </a:cubicBezTo>
                <a:cubicBezTo>
                  <a:pt x="12178" y="3043"/>
                  <a:pt x="12176" y="3028"/>
                  <a:pt x="12173" y="3010"/>
                </a:cubicBezTo>
                <a:cubicBezTo>
                  <a:pt x="12170" y="2991"/>
                  <a:pt x="12166" y="2969"/>
                  <a:pt x="12161" y="2954"/>
                </a:cubicBezTo>
                <a:cubicBezTo>
                  <a:pt x="12157" y="2947"/>
                  <a:pt x="12159" y="2921"/>
                  <a:pt x="12162" y="2897"/>
                </a:cubicBezTo>
                <a:cubicBezTo>
                  <a:pt x="12166" y="2873"/>
                  <a:pt x="12170" y="2851"/>
                  <a:pt x="12170" y="2851"/>
                </a:cubicBezTo>
                <a:cubicBezTo>
                  <a:pt x="12170" y="2851"/>
                  <a:pt x="12170" y="2851"/>
                  <a:pt x="12171" y="2838"/>
                </a:cubicBezTo>
                <a:cubicBezTo>
                  <a:pt x="12172" y="2825"/>
                  <a:pt x="12174" y="2799"/>
                  <a:pt x="12178" y="2748"/>
                </a:cubicBezTo>
                <a:cubicBezTo>
                  <a:pt x="12178" y="2748"/>
                  <a:pt x="12178" y="2748"/>
                  <a:pt x="12181" y="2733"/>
                </a:cubicBezTo>
                <a:cubicBezTo>
                  <a:pt x="12183" y="2718"/>
                  <a:pt x="12187" y="2689"/>
                  <a:pt x="12196" y="2630"/>
                </a:cubicBezTo>
                <a:cubicBezTo>
                  <a:pt x="12196" y="2630"/>
                  <a:pt x="12196" y="2630"/>
                  <a:pt x="12190" y="2599"/>
                </a:cubicBezTo>
                <a:cubicBezTo>
                  <a:pt x="12185" y="2568"/>
                  <a:pt x="12174" y="2506"/>
                  <a:pt x="12152" y="2381"/>
                </a:cubicBezTo>
                <a:cubicBezTo>
                  <a:pt x="12152" y="2381"/>
                  <a:pt x="12152" y="2381"/>
                  <a:pt x="12152" y="2381"/>
                </a:cubicBezTo>
                <a:cubicBezTo>
                  <a:pt x="12152" y="2381"/>
                  <a:pt x="12152" y="2380"/>
                  <a:pt x="12152" y="2381"/>
                </a:cubicBezTo>
                <a:close/>
                <a:moveTo>
                  <a:pt x="12144" y="3086"/>
                </a:moveTo>
                <a:cubicBezTo>
                  <a:pt x="12144" y="3087"/>
                  <a:pt x="12144" y="3087"/>
                  <a:pt x="12144" y="3087"/>
                </a:cubicBezTo>
                <a:cubicBezTo>
                  <a:pt x="12144" y="3087"/>
                  <a:pt x="12144" y="3087"/>
                  <a:pt x="12143" y="3088"/>
                </a:cubicBezTo>
                <a:cubicBezTo>
                  <a:pt x="12143" y="3088"/>
                  <a:pt x="12143" y="3088"/>
                  <a:pt x="12144" y="3099"/>
                </a:cubicBezTo>
                <a:cubicBezTo>
                  <a:pt x="12145" y="3110"/>
                  <a:pt x="12147" y="3132"/>
                  <a:pt x="12152" y="3176"/>
                </a:cubicBezTo>
                <a:cubicBezTo>
                  <a:pt x="12152" y="3175"/>
                  <a:pt x="12152" y="3175"/>
                  <a:pt x="12152" y="3175"/>
                </a:cubicBezTo>
                <a:cubicBezTo>
                  <a:pt x="12152" y="3175"/>
                  <a:pt x="12152" y="3175"/>
                  <a:pt x="12152" y="3175"/>
                </a:cubicBezTo>
                <a:cubicBezTo>
                  <a:pt x="12152" y="3175"/>
                  <a:pt x="12152" y="3175"/>
                  <a:pt x="12151" y="3164"/>
                </a:cubicBezTo>
                <a:cubicBezTo>
                  <a:pt x="12150" y="3153"/>
                  <a:pt x="12148" y="3131"/>
                  <a:pt x="12144" y="3086"/>
                </a:cubicBezTo>
                <a:close/>
                <a:moveTo>
                  <a:pt x="12152" y="3176"/>
                </a:moveTo>
                <a:cubicBezTo>
                  <a:pt x="12152" y="3176"/>
                  <a:pt x="12152" y="3176"/>
                  <a:pt x="12136" y="3223"/>
                </a:cubicBezTo>
                <a:cubicBezTo>
                  <a:pt x="12119" y="3271"/>
                  <a:pt x="12087" y="3367"/>
                  <a:pt x="12023" y="3558"/>
                </a:cubicBezTo>
                <a:cubicBezTo>
                  <a:pt x="12023" y="3558"/>
                  <a:pt x="12023" y="3558"/>
                  <a:pt x="12025" y="3567"/>
                </a:cubicBezTo>
                <a:cubicBezTo>
                  <a:pt x="12027" y="3577"/>
                  <a:pt x="12032" y="3595"/>
                  <a:pt x="12040" y="3632"/>
                </a:cubicBezTo>
                <a:cubicBezTo>
                  <a:pt x="12040" y="3632"/>
                  <a:pt x="12040" y="3632"/>
                  <a:pt x="12050" y="3636"/>
                </a:cubicBezTo>
                <a:cubicBezTo>
                  <a:pt x="12059" y="3640"/>
                  <a:pt x="12079" y="3647"/>
                  <a:pt x="12117" y="3661"/>
                </a:cubicBezTo>
                <a:cubicBezTo>
                  <a:pt x="12117" y="3661"/>
                  <a:pt x="12117" y="3662"/>
                  <a:pt x="12118" y="3691"/>
                </a:cubicBezTo>
                <a:cubicBezTo>
                  <a:pt x="12119" y="3721"/>
                  <a:pt x="12122" y="3779"/>
                  <a:pt x="12126" y="3897"/>
                </a:cubicBezTo>
                <a:cubicBezTo>
                  <a:pt x="12126" y="3897"/>
                  <a:pt x="12125" y="3901"/>
                  <a:pt x="12124" y="3906"/>
                </a:cubicBezTo>
                <a:cubicBezTo>
                  <a:pt x="12123" y="3911"/>
                  <a:pt x="12122" y="3915"/>
                  <a:pt x="12122" y="3916"/>
                </a:cubicBezTo>
                <a:cubicBezTo>
                  <a:pt x="12124" y="3909"/>
                  <a:pt x="12124" y="3909"/>
                  <a:pt x="12124" y="3908"/>
                </a:cubicBezTo>
                <a:cubicBezTo>
                  <a:pt x="12124" y="3908"/>
                  <a:pt x="12125" y="3906"/>
                  <a:pt x="12127" y="3896"/>
                </a:cubicBezTo>
                <a:cubicBezTo>
                  <a:pt x="12127" y="3896"/>
                  <a:pt x="12127" y="3896"/>
                  <a:pt x="12126" y="3867"/>
                </a:cubicBezTo>
                <a:cubicBezTo>
                  <a:pt x="12125" y="3837"/>
                  <a:pt x="12123" y="3779"/>
                  <a:pt x="12119" y="3661"/>
                </a:cubicBezTo>
                <a:cubicBezTo>
                  <a:pt x="12119" y="3661"/>
                  <a:pt x="12118" y="3661"/>
                  <a:pt x="12109" y="3657"/>
                </a:cubicBezTo>
                <a:cubicBezTo>
                  <a:pt x="12099" y="3653"/>
                  <a:pt x="12080" y="3646"/>
                  <a:pt x="12041" y="3631"/>
                </a:cubicBezTo>
                <a:cubicBezTo>
                  <a:pt x="12041" y="3631"/>
                  <a:pt x="12041" y="3631"/>
                  <a:pt x="12039" y="3622"/>
                </a:cubicBezTo>
                <a:cubicBezTo>
                  <a:pt x="12037" y="3613"/>
                  <a:pt x="12033" y="3595"/>
                  <a:pt x="12024" y="3558"/>
                </a:cubicBezTo>
                <a:cubicBezTo>
                  <a:pt x="12024" y="3558"/>
                  <a:pt x="12024" y="3557"/>
                  <a:pt x="12040" y="3509"/>
                </a:cubicBezTo>
                <a:cubicBezTo>
                  <a:pt x="12056" y="3461"/>
                  <a:pt x="12088" y="3365"/>
                  <a:pt x="12152" y="3176"/>
                </a:cubicBezTo>
                <a:close/>
                <a:moveTo>
                  <a:pt x="12101" y="3999"/>
                </a:moveTo>
                <a:cubicBezTo>
                  <a:pt x="12101" y="3999"/>
                  <a:pt x="12101" y="3999"/>
                  <a:pt x="12100" y="4003"/>
                </a:cubicBezTo>
                <a:cubicBezTo>
                  <a:pt x="12099" y="4007"/>
                  <a:pt x="12096" y="4014"/>
                  <a:pt x="12092" y="4029"/>
                </a:cubicBezTo>
                <a:cubicBezTo>
                  <a:pt x="12092" y="4028"/>
                  <a:pt x="12092" y="4028"/>
                  <a:pt x="12092" y="4028"/>
                </a:cubicBezTo>
                <a:lnTo>
                  <a:pt x="12092" y="4029"/>
                </a:lnTo>
                <a:lnTo>
                  <a:pt x="12092" y="4029"/>
                </a:lnTo>
                <a:cubicBezTo>
                  <a:pt x="12092" y="4029"/>
                  <a:pt x="12093" y="4029"/>
                  <a:pt x="12093" y="4029"/>
                </a:cubicBezTo>
                <a:cubicBezTo>
                  <a:pt x="12093" y="4029"/>
                  <a:pt x="12093" y="4028"/>
                  <a:pt x="12094" y="4025"/>
                </a:cubicBezTo>
                <a:cubicBezTo>
                  <a:pt x="12095" y="4021"/>
                  <a:pt x="12097" y="4014"/>
                  <a:pt x="12101" y="3999"/>
                </a:cubicBezTo>
                <a:cubicBezTo>
                  <a:pt x="12101" y="4000"/>
                  <a:pt x="12101" y="3999"/>
                  <a:pt x="12101" y="3999"/>
                </a:cubicBezTo>
                <a:cubicBezTo>
                  <a:pt x="12101" y="3999"/>
                  <a:pt x="12101" y="3999"/>
                  <a:pt x="12101" y="3999"/>
                </a:cubicBezTo>
                <a:close/>
                <a:moveTo>
                  <a:pt x="11872" y="4075"/>
                </a:moveTo>
                <a:cubicBezTo>
                  <a:pt x="11865" y="4091"/>
                  <a:pt x="11854" y="4114"/>
                  <a:pt x="11839" y="4149"/>
                </a:cubicBezTo>
                <a:cubicBezTo>
                  <a:pt x="11823" y="4184"/>
                  <a:pt x="11802" y="4231"/>
                  <a:pt x="11774" y="4294"/>
                </a:cubicBezTo>
                <a:cubicBezTo>
                  <a:pt x="11774" y="4294"/>
                  <a:pt x="11774" y="4294"/>
                  <a:pt x="11772" y="4312"/>
                </a:cubicBezTo>
                <a:cubicBezTo>
                  <a:pt x="11770" y="4331"/>
                  <a:pt x="11766" y="4368"/>
                  <a:pt x="11758" y="4442"/>
                </a:cubicBezTo>
                <a:cubicBezTo>
                  <a:pt x="11758" y="4442"/>
                  <a:pt x="11758" y="4441"/>
                  <a:pt x="11757" y="4454"/>
                </a:cubicBezTo>
                <a:cubicBezTo>
                  <a:pt x="11756" y="4467"/>
                  <a:pt x="11754" y="4492"/>
                  <a:pt x="11749" y="4544"/>
                </a:cubicBezTo>
                <a:cubicBezTo>
                  <a:pt x="11749" y="4544"/>
                  <a:pt x="11723" y="4603"/>
                  <a:pt x="11723" y="4632"/>
                </a:cubicBezTo>
                <a:cubicBezTo>
                  <a:pt x="11723" y="4647"/>
                  <a:pt x="11723" y="4736"/>
                  <a:pt x="11723" y="4736"/>
                </a:cubicBezTo>
                <a:cubicBezTo>
                  <a:pt x="11723" y="4736"/>
                  <a:pt x="11723" y="4736"/>
                  <a:pt x="11727" y="4750"/>
                </a:cubicBezTo>
                <a:cubicBezTo>
                  <a:pt x="11732" y="4765"/>
                  <a:pt x="11741" y="4795"/>
                  <a:pt x="11758" y="4854"/>
                </a:cubicBezTo>
                <a:cubicBezTo>
                  <a:pt x="11758" y="4854"/>
                  <a:pt x="11758" y="4853"/>
                  <a:pt x="11758" y="4864"/>
                </a:cubicBezTo>
                <a:cubicBezTo>
                  <a:pt x="11758" y="4875"/>
                  <a:pt x="11758" y="4897"/>
                  <a:pt x="11758" y="4941"/>
                </a:cubicBezTo>
                <a:cubicBezTo>
                  <a:pt x="11758" y="4941"/>
                  <a:pt x="11758" y="4942"/>
                  <a:pt x="11756" y="4947"/>
                </a:cubicBezTo>
                <a:cubicBezTo>
                  <a:pt x="11753" y="4952"/>
                  <a:pt x="11749" y="4963"/>
                  <a:pt x="11740" y="4985"/>
                </a:cubicBezTo>
                <a:cubicBezTo>
                  <a:pt x="11740" y="4985"/>
                  <a:pt x="11740" y="4986"/>
                  <a:pt x="11741" y="4999"/>
                </a:cubicBezTo>
                <a:cubicBezTo>
                  <a:pt x="11743" y="5012"/>
                  <a:pt x="11745" y="5037"/>
                  <a:pt x="11749" y="5089"/>
                </a:cubicBezTo>
                <a:cubicBezTo>
                  <a:pt x="11749" y="5089"/>
                  <a:pt x="11758" y="5118"/>
                  <a:pt x="11749" y="5132"/>
                </a:cubicBezTo>
                <a:cubicBezTo>
                  <a:pt x="11732" y="5162"/>
                  <a:pt x="11732" y="5191"/>
                  <a:pt x="11740" y="5221"/>
                </a:cubicBezTo>
                <a:cubicBezTo>
                  <a:pt x="11740" y="5228"/>
                  <a:pt x="11755" y="5280"/>
                  <a:pt x="11770" y="5330"/>
                </a:cubicBezTo>
                <a:cubicBezTo>
                  <a:pt x="11785" y="5380"/>
                  <a:pt x="11800" y="5427"/>
                  <a:pt x="11800" y="5427"/>
                </a:cubicBezTo>
                <a:cubicBezTo>
                  <a:pt x="11800" y="5427"/>
                  <a:pt x="11800" y="5427"/>
                  <a:pt x="11801" y="5484"/>
                </a:cubicBezTo>
                <a:cubicBezTo>
                  <a:pt x="11802" y="5541"/>
                  <a:pt x="11805" y="5655"/>
                  <a:pt x="11809" y="5883"/>
                </a:cubicBezTo>
                <a:cubicBezTo>
                  <a:pt x="11809" y="5883"/>
                  <a:pt x="11809" y="5883"/>
                  <a:pt x="11812" y="5898"/>
                </a:cubicBezTo>
                <a:cubicBezTo>
                  <a:pt x="11815" y="5912"/>
                  <a:pt x="11822" y="5942"/>
                  <a:pt x="11835" y="6000"/>
                </a:cubicBezTo>
                <a:lnTo>
                  <a:pt x="11835" y="6000"/>
                </a:lnTo>
                <a:cubicBezTo>
                  <a:pt x="11835" y="6000"/>
                  <a:pt x="11835" y="6000"/>
                  <a:pt x="11832" y="5986"/>
                </a:cubicBezTo>
                <a:cubicBezTo>
                  <a:pt x="11829" y="5971"/>
                  <a:pt x="11823" y="5942"/>
                  <a:pt x="11810" y="5883"/>
                </a:cubicBezTo>
                <a:cubicBezTo>
                  <a:pt x="11810" y="5883"/>
                  <a:pt x="11810" y="5883"/>
                  <a:pt x="11809" y="5826"/>
                </a:cubicBezTo>
                <a:cubicBezTo>
                  <a:pt x="11808" y="5769"/>
                  <a:pt x="11805" y="5655"/>
                  <a:pt x="11801" y="5427"/>
                </a:cubicBezTo>
                <a:cubicBezTo>
                  <a:pt x="11801" y="5427"/>
                  <a:pt x="11786" y="5380"/>
                  <a:pt x="11771" y="5330"/>
                </a:cubicBezTo>
                <a:cubicBezTo>
                  <a:pt x="11756" y="5280"/>
                  <a:pt x="11741" y="5228"/>
                  <a:pt x="11741" y="5221"/>
                </a:cubicBezTo>
                <a:cubicBezTo>
                  <a:pt x="11733" y="5191"/>
                  <a:pt x="11733" y="5162"/>
                  <a:pt x="11750" y="5132"/>
                </a:cubicBezTo>
                <a:cubicBezTo>
                  <a:pt x="11758" y="5118"/>
                  <a:pt x="11750" y="5089"/>
                  <a:pt x="11750" y="5089"/>
                </a:cubicBezTo>
                <a:cubicBezTo>
                  <a:pt x="11750" y="5089"/>
                  <a:pt x="11750" y="5089"/>
                  <a:pt x="11749" y="5076"/>
                </a:cubicBezTo>
                <a:cubicBezTo>
                  <a:pt x="11747" y="5063"/>
                  <a:pt x="11745" y="5036"/>
                  <a:pt x="11741" y="4985"/>
                </a:cubicBezTo>
                <a:cubicBezTo>
                  <a:pt x="11741" y="4985"/>
                  <a:pt x="11741" y="4985"/>
                  <a:pt x="11743" y="4980"/>
                </a:cubicBezTo>
                <a:cubicBezTo>
                  <a:pt x="11745" y="4975"/>
                  <a:pt x="11750" y="4963"/>
                  <a:pt x="11758" y="4941"/>
                </a:cubicBezTo>
                <a:cubicBezTo>
                  <a:pt x="11758" y="4941"/>
                  <a:pt x="11758" y="4942"/>
                  <a:pt x="11758" y="4931"/>
                </a:cubicBezTo>
                <a:cubicBezTo>
                  <a:pt x="11758" y="4920"/>
                  <a:pt x="11758" y="4898"/>
                  <a:pt x="11758" y="4854"/>
                </a:cubicBezTo>
                <a:cubicBezTo>
                  <a:pt x="11758" y="4854"/>
                  <a:pt x="11758" y="4853"/>
                  <a:pt x="11754" y="4838"/>
                </a:cubicBezTo>
                <a:cubicBezTo>
                  <a:pt x="11750" y="4823"/>
                  <a:pt x="11741" y="4794"/>
                  <a:pt x="11724" y="4735"/>
                </a:cubicBezTo>
                <a:cubicBezTo>
                  <a:pt x="11724" y="4735"/>
                  <a:pt x="11724" y="4647"/>
                  <a:pt x="11724" y="4632"/>
                </a:cubicBezTo>
                <a:cubicBezTo>
                  <a:pt x="11724" y="4603"/>
                  <a:pt x="11750" y="4544"/>
                  <a:pt x="11750" y="4544"/>
                </a:cubicBezTo>
                <a:cubicBezTo>
                  <a:pt x="11750" y="4544"/>
                  <a:pt x="11750" y="4544"/>
                  <a:pt x="11751" y="4531"/>
                </a:cubicBezTo>
                <a:cubicBezTo>
                  <a:pt x="11752" y="4518"/>
                  <a:pt x="11754" y="4492"/>
                  <a:pt x="11758" y="4440"/>
                </a:cubicBezTo>
                <a:cubicBezTo>
                  <a:pt x="11758" y="4440"/>
                  <a:pt x="11758" y="4441"/>
                  <a:pt x="11760" y="4422"/>
                </a:cubicBezTo>
                <a:cubicBezTo>
                  <a:pt x="11763" y="4404"/>
                  <a:pt x="11767" y="4367"/>
                  <a:pt x="11776" y="4294"/>
                </a:cubicBezTo>
                <a:cubicBezTo>
                  <a:pt x="11776" y="4294"/>
                  <a:pt x="11776" y="4293"/>
                  <a:pt x="11790" y="4261"/>
                </a:cubicBezTo>
                <a:cubicBezTo>
                  <a:pt x="11802" y="4234"/>
                  <a:pt x="11831" y="4166"/>
                  <a:pt x="11872" y="4075"/>
                </a:cubicBezTo>
                <a:close/>
                <a:moveTo>
                  <a:pt x="11946" y="6147"/>
                </a:moveTo>
                <a:cubicBezTo>
                  <a:pt x="11946" y="6147"/>
                  <a:pt x="11946" y="6147"/>
                  <a:pt x="11947" y="6164"/>
                </a:cubicBezTo>
                <a:cubicBezTo>
                  <a:pt x="11948" y="6181"/>
                  <a:pt x="11950" y="6214"/>
                  <a:pt x="11955" y="6280"/>
                </a:cubicBezTo>
                <a:cubicBezTo>
                  <a:pt x="11955" y="6280"/>
                  <a:pt x="11955" y="6282"/>
                  <a:pt x="11955" y="6284"/>
                </a:cubicBezTo>
                <a:cubicBezTo>
                  <a:pt x="11955" y="6285"/>
                  <a:pt x="11955" y="6288"/>
                  <a:pt x="11955" y="6290"/>
                </a:cubicBezTo>
                <a:cubicBezTo>
                  <a:pt x="11955" y="6289"/>
                  <a:pt x="11955" y="6287"/>
                  <a:pt x="11955" y="6285"/>
                </a:cubicBezTo>
                <a:cubicBezTo>
                  <a:pt x="11956" y="6283"/>
                  <a:pt x="11956" y="6280"/>
                  <a:pt x="11956" y="6280"/>
                </a:cubicBezTo>
                <a:cubicBezTo>
                  <a:pt x="11956" y="6280"/>
                  <a:pt x="11956" y="6281"/>
                  <a:pt x="11955" y="6264"/>
                </a:cubicBezTo>
                <a:cubicBezTo>
                  <a:pt x="11953" y="6248"/>
                  <a:pt x="11951" y="6215"/>
                  <a:pt x="11947" y="6149"/>
                </a:cubicBezTo>
                <a:lnTo>
                  <a:pt x="11946" y="6147"/>
                </a:lnTo>
                <a:close/>
                <a:moveTo>
                  <a:pt x="11946" y="6295"/>
                </a:moveTo>
                <a:cubicBezTo>
                  <a:pt x="11946" y="6295"/>
                  <a:pt x="11946" y="6295"/>
                  <a:pt x="11946" y="6310"/>
                </a:cubicBezTo>
                <a:cubicBezTo>
                  <a:pt x="11946" y="6310"/>
                  <a:pt x="11946" y="6309"/>
                  <a:pt x="11946" y="6324"/>
                </a:cubicBezTo>
                <a:cubicBezTo>
                  <a:pt x="11946" y="6324"/>
                  <a:pt x="11946" y="6324"/>
                  <a:pt x="11946" y="6339"/>
                </a:cubicBezTo>
                <a:cubicBezTo>
                  <a:pt x="11946" y="6339"/>
                  <a:pt x="11946" y="6345"/>
                  <a:pt x="11946" y="6349"/>
                </a:cubicBezTo>
                <a:cubicBezTo>
                  <a:pt x="11948" y="6336"/>
                  <a:pt x="11949" y="6325"/>
                  <a:pt x="11951" y="6316"/>
                </a:cubicBezTo>
                <a:cubicBezTo>
                  <a:pt x="11952" y="6307"/>
                  <a:pt x="11953" y="6300"/>
                  <a:pt x="11954" y="6295"/>
                </a:cubicBezTo>
                <a:cubicBezTo>
                  <a:pt x="11954" y="6295"/>
                  <a:pt x="11954" y="6295"/>
                  <a:pt x="11953" y="6295"/>
                </a:cubicBezTo>
                <a:cubicBezTo>
                  <a:pt x="11952" y="6295"/>
                  <a:pt x="11950" y="6295"/>
                  <a:pt x="11946" y="6295"/>
                </a:cubicBezTo>
                <a:close/>
                <a:moveTo>
                  <a:pt x="11937" y="6384"/>
                </a:moveTo>
                <a:cubicBezTo>
                  <a:pt x="11937" y="6384"/>
                  <a:pt x="11937" y="6383"/>
                  <a:pt x="11937" y="6398"/>
                </a:cubicBezTo>
                <a:cubicBezTo>
                  <a:pt x="11937" y="6405"/>
                  <a:pt x="11927" y="6409"/>
                  <a:pt x="11916" y="6411"/>
                </a:cubicBezTo>
                <a:cubicBezTo>
                  <a:pt x="11923" y="6410"/>
                  <a:pt x="11930" y="6409"/>
                  <a:pt x="11934" y="6407"/>
                </a:cubicBezTo>
                <a:cubicBezTo>
                  <a:pt x="11939" y="6405"/>
                  <a:pt x="11941" y="6402"/>
                  <a:pt x="11938" y="6398"/>
                </a:cubicBezTo>
                <a:cubicBezTo>
                  <a:pt x="11938" y="6397"/>
                  <a:pt x="11939" y="6395"/>
                  <a:pt x="11939" y="6392"/>
                </a:cubicBezTo>
                <a:cubicBezTo>
                  <a:pt x="11940" y="6389"/>
                  <a:pt x="11940" y="6386"/>
                  <a:pt x="11940" y="6384"/>
                </a:cubicBezTo>
                <a:cubicBezTo>
                  <a:pt x="11940" y="6384"/>
                  <a:pt x="11940" y="6384"/>
                  <a:pt x="11940" y="6384"/>
                </a:cubicBezTo>
                <a:cubicBezTo>
                  <a:pt x="11940" y="6384"/>
                  <a:pt x="11939" y="6384"/>
                  <a:pt x="11937" y="6384"/>
                </a:cubicBezTo>
                <a:close/>
                <a:moveTo>
                  <a:pt x="11860" y="6414"/>
                </a:moveTo>
                <a:cubicBezTo>
                  <a:pt x="11860" y="6414"/>
                  <a:pt x="11860" y="6413"/>
                  <a:pt x="11859" y="6415"/>
                </a:cubicBezTo>
                <a:cubicBezTo>
                  <a:pt x="11858" y="6417"/>
                  <a:pt x="11856" y="6420"/>
                  <a:pt x="11852" y="6427"/>
                </a:cubicBezTo>
                <a:cubicBezTo>
                  <a:pt x="11852" y="6427"/>
                  <a:pt x="11849" y="6431"/>
                  <a:pt x="11844" y="6442"/>
                </a:cubicBezTo>
                <a:cubicBezTo>
                  <a:pt x="11838" y="6452"/>
                  <a:pt x="11829" y="6468"/>
                  <a:pt x="11815" y="6492"/>
                </a:cubicBezTo>
                <a:cubicBezTo>
                  <a:pt x="11818" y="6487"/>
                  <a:pt x="11822" y="6480"/>
                  <a:pt x="11828" y="6470"/>
                </a:cubicBezTo>
                <a:cubicBezTo>
                  <a:pt x="11834" y="6460"/>
                  <a:pt x="11842" y="6446"/>
                  <a:pt x="11853" y="6427"/>
                </a:cubicBezTo>
                <a:cubicBezTo>
                  <a:pt x="11853" y="6427"/>
                  <a:pt x="11853" y="6427"/>
                  <a:pt x="11858" y="6425"/>
                </a:cubicBezTo>
                <a:cubicBezTo>
                  <a:pt x="11864" y="6424"/>
                  <a:pt x="11874" y="6421"/>
                  <a:pt x="11895" y="6414"/>
                </a:cubicBezTo>
                <a:cubicBezTo>
                  <a:pt x="11895" y="6414"/>
                  <a:pt x="11894" y="6414"/>
                  <a:pt x="11869" y="6414"/>
                </a:cubicBezTo>
                <a:cubicBezTo>
                  <a:pt x="11869" y="6414"/>
                  <a:pt x="11869" y="6414"/>
                  <a:pt x="11860" y="6414"/>
                </a:cubicBezTo>
                <a:close/>
                <a:moveTo>
                  <a:pt x="11809" y="6501"/>
                </a:moveTo>
                <a:cubicBezTo>
                  <a:pt x="11809" y="6501"/>
                  <a:pt x="11809" y="6502"/>
                  <a:pt x="11811" y="6513"/>
                </a:cubicBezTo>
                <a:cubicBezTo>
                  <a:pt x="11813" y="6524"/>
                  <a:pt x="11818" y="6546"/>
                  <a:pt x="11826" y="6590"/>
                </a:cubicBezTo>
                <a:cubicBezTo>
                  <a:pt x="11826" y="6590"/>
                  <a:pt x="11826" y="6590"/>
                  <a:pt x="11829" y="6606"/>
                </a:cubicBezTo>
                <a:cubicBezTo>
                  <a:pt x="11832" y="6622"/>
                  <a:pt x="11839" y="6655"/>
                  <a:pt x="11852" y="6722"/>
                </a:cubicBezTo>
                <a:cubicBezTo>
                  <a:pt x="11852" y="6722"/>
                  <a:pt x="11852" y="6722"/>
                  <a:pt x="11858" y="6735"/>
                </a:cubicBezTo>
                <a:cubicBezTo>
                  <a:pt x="11865" y="6748"/>
                  <a:pt x="11877" y="6773"/>
                  <a:pt x="11903" y="6825"/>
                </a:cubicBezTo>
                <a:cubicBezTo>
                  <a:pt x="11903" y="6825"/>
                  <a:pt x="11903" y="6825"/>
                  <a:pt x="11906" y="6836"/>
                </a:cubicBezTo>
                <a:cubicBezTo>
                  <a:pt x="11908" y="6847"/>
                  <a:pt x="11912" y="6869"/>
                  <a:pt x="11920" y="6913"/>
                </a:cubicBezTo>
                <a:cubicBezTo>
                  <a:pt x="11920" y="6913"/>
                  <a:pt x="11921" y="6913"/>
                  <a:pt x="11917" y="6925"/>
                </a:cubicBezTo>
                <a:cubicBezTo>
                  <a:pt x="11914" y="6936"/>
                  <a:pt x="11908" y="6958"/>
                  <a:pt x="11895" y="7002"/>
                </a:cubicBezTo>
                <a:cubicBezTo>
                  <a:pt x="11895" y="7002"/>
                  <a:pt x="11894" y="7001"/>
                  <a:pt x="11892" y="7007"/>
                </a:cubicBezTo>
                <a:cubicBezTo>
                  <a:pt x="11890" y="7012"/>
                  <a:pt x="11886" y="7023"/>
                  <a:pt x="11878" y="7045"/>
                </a:cubicBezTo>
                <a:cubicBezTo>
                  <a:pt x="11878" y="7045"/>
                  <a:pt x="11877" y="7045"/>
                  <a:pt x="11880" y="7055"/>
                </a:cubicBezTo>
                <a:cubicBezTo>
                  <a:pt x="11882" y="7064"/>
                  <a:pt x="11886" y="7082"/>
                  <a:pt x="11895" y="7119"/>
                </a:cubicBezTo>
                <a:cubicBezTo>
                  <a:pt x="11895" y="7119"/>
                  <a:pt x="11895" y="7119"/>
                  <a:pt x="11895" y="7128"/>
                </a:cubicBezTo>
                <a:cubicBezTo>
                  <a:pt x="11895" y="7137"/>
                  <a:pt x="11895" y="7155"/>
                  <a:pt x="11895" y="7192"/>
                </a:cubicBezTo>
                <a:cubicBezTo>
                  <a:pt x="11895" y="7192"/>
                  <a:pt x="11878" y="7236"/>
                  <a:pt x="11878" y="7251"/>
                </a:cubicBezTo>
                <a:cubicBezTo>
                  <a:pt x="11878" y="7266"/>
                  <a:pt x="11843" y="7310"/>
                  <a:pt x="11843" y="7310"/>
                </a:cubicBezTo>
                <a:cubicBezTo>
                  <a:pt x="11843" y="7310"/>
                  <a:pt x="11844" y="7310"/>
                  <a:pt x="11841" y="7313"/>
                </a:cubicBezTo>
                <a:cubicBezTo>
                  <a:pt x="11839" y="7317"/>
                  <a:pt x="11835" y="7324"/>
                  <a:pt x="11826" y="7339"/>
                </a:cubicBezTo>
                <a:cubicBezTo>
                  <a:pt x="11826" y="7339"/>
                  <a:pt x="11826" y="7339"/>
                  <a:pt x="11825" y="7339"/>
                </a:cubicBezTo>
                <a:cubicBezTo>
                  <a:pt x="11824" y="7339"/>
                  <a:pt x="11822" y="7339"/>
                  <a:pt x="11817" y="7339"/>
                </a:cubicBezTo>
                <a:cubicBezTo>
                  <a:pt x="11817" y="7339"/>
                  <a:pt x="11813" y="7339"/>
                  <a:pt x="11808" y="7339"/>
                </a:cubicBezTo>
                <a:cubicBezTo>
                  <a:pt x="11802" y="7339"/>
                  <a:pt x="11796" y="7339"/>
                  <a:pt x="11792" y="7339"/>
                </a:cubicBezTo>
                <a:lnTo>
                  <a:pt x="11783" y="7354"/>
                </a:lnTo>
                <a:cubicBezTo>
                  <a:pt x="11783" y="7354"/>
                  <a:pt x="11783" y="7354"/>
                  <a:pt x="11782" y="7354"/>
                </a:cubicBezTo>
                <a:cubicBezTo>
                  <a:pt x="11781" y="7354"/>
                  <a:pt x="11778" y="7354"/>
                  <a:pt x="11774" y="7354"/>
                </a:cubicBezTo>
                <a:cubicBezTo>
                  <a:pt x="11774" y="7354"/>
                  <a:pt x="11774" y="7355"/>
                  <a:pt x="11773" y="7356"/>
                </a:cubicBezTo>
                <a:cubicBezTo>
                  <a:pt x="11772" y="7358"/>
                  <a:pt x="11770" y="7361"/>
                  <a:pt x="11766" y="7369"/>
                </a:cubicBezTo>
                <a:lnTo>
                  <a:pt x="11749" y="7399"/>
                </a:lnTo>
                <a:cubicBezTo>
                  <a:pt x="11749" y="7399"/>
                  <a:pt x="11749" y="7399"/>
                  <a:pt x="11749" y="7404"/>
                </a:cubicBezTo>
                <a:cubicBezTo>
                  <a:pt x="11749" y="7410"/>
                  <a:pt x="11749" y="7421"/>
                  <a:pt x="11749" y="7443"/>
                </a:cubicBezTo>
                <a:lnTo>
                  <a:pt x="11750" y="7444"/>
                </a:lnTo>
                <a:cubicBezTo>
                  <a:pt x="11750" y="7444"/>
                  <a:pt x="11750" y="7444"/>
                  <a:pt x="11750" y="7438"/>
                </a:cubicBezTo>
                <a:cubicBezTo>
                  <a:pt x="11750" y="7432"/>
                  <a:pt x="11750" y="7421"/>
                  <a:pt x="11750" y="7399"/>
                </a:cubicBezTo>
                <a:lnTo>
                  <a:pt x="11767" y="7370"/>
                </a:lnTo>
                <a:cubicBezTo>
                  <a:pt x="11771" y="7363"/>
                  <a:pt x="11778" y="7363"/>
                  <a:pt x="11783" y="7364"/>
                </a:cubicBezTo>
                <a:cubicBezTo>
                  <a:pt x="11789" y="7366"/>
                  <a:pt x="11793" y="7370"/>
                  <a:pt x="11793" y="7370"/>
                </a:cubicBezTo>
                <a:cubicBezTo>
                  <a:pt x="11793" y="7370"/>
                  <a:pt x="11793" y="7370"/>
                  <a:pt x="11796" y="7368"/>
                </a:cubicBezTo>
                <a:cubicBezTo>
                  <a:pt x="11799" y="7366"/>
                  <a:pt x="11805" y="7363"/>
                  <a:pt x="11818" y="7356"/>
                </a:cubicBezTo>
                <a:cubicBezTo>
                  <a:pt x="11818" y="7356"/>
                  <a:pt x="11818" y="7356"/>
                  <a:pt x="11822" y="7350"/>
                </a:cubicBezTo>
                <a:cubicBezTo>
                  <a:pt x="11825" y="7344"/>
                  <a:pt x="11831" y="7333"/>
                  <a:pt x="11844" y="7311"/>
                </a:cubicBezTo>
                <a:cubicBezTo>
                  <a:pt x="11844" y="7311"/>
                  <a:pt x="11879" y="7267"/>
                  <a:pt x="11879" y="7252"/>
                </a:cubicBezTo>
                <a:cubicBezTo>
                  <a:pt x="11879" y="7238"/>
                  <a:pt x="11895" y="7193"/>
                  <a:pt x="11895" y="7193"/>
                </a:cubicBezTo>
                <a:cubicBezTo>
                  <a:pt x="11895" y="7193"/>
                  <a:pt x="11895" y="7193"/>
                  <a:pt x="11895" y="7184"/>
                </a:cubicBezTo>
                <a:cubicBezTo>
                  <a:pt x="11895" y="7175"/>
                  <a:pt x="11895" y="7156"/>
                  <a:pt x="11895" y="7119"/>
                </a:cubicBezTo>
                <a:cubicBezTo>
                  <a:pt x="11895" y="7119"/>
                  <a:pt x="11895" y="7120"/>
                  <a:pt x="11893" y="7111"/>
                </a:cubicBezTo>
                <a:cubicBezTo>
                  <a:pt x="11891" y="7102"/>
                  <a:pt x="11887" y="7083"/>
                  <a:pt x="11879" y="7046"/>
                </a:cubicBezTo>
                <a:cubicBezTo>
                  <a:pt x="11879" y="7046"/>
                  <a:pt x="11879" y="7046"/>
                  <a:pt x="11881" y="7040"/>
                </a:cubicBezTo>
                <a:cubicBezTo>
                  <a:pt x="11883" y="7035"/>
                  <a:pt x="11887" y="7024"/>
                  <a:pt x="11895" y="7002"/>
                </a:cubicBezTo>
                <a:cubicBezTo>
                  <a:pt x="11895" y="7002"/>
                  <a:pt x="11895" y="7001"/>
                  <a:pt x="11899" y="6990"/>
                </a:cubicBezTo>
                <a:cubicBezTo>
                  <a:pt x="11902" y="6979"/>
                  <a:pt x="11908" y="6957"/>
                  <a:pt x="11921" y="6913"/>
                </a:cubicBezTo>
                <a:cubicBezTo>
                  <a:pt x="11921" y="6913"/>
                  <a:pt x="11921" y="6913"/>
                  <a:pt x="11919" y="6902"/>
                </a:cubicBezTo>
                <a:cubicBezTo>
                  <a:pt x="11917" y="6891"/>
                  <a:pt x="11912" y="6869"/>
                  <a:pt x="11904" y="6825"/>
                </a:cubicBezTo>
                <a:cubicBezTo>
                  <a:pt x="11904" y="6825"/>
                  <a:pt x="11904" y="6825"/>
                  <a:pt x="11898" y="6812"/>
                </a:cubicBezTo>
                <a:cubicBezTo>
                  <a:pt x="11891" y="6800"/>
                  <a:pt x="11879" y="6774"/>
                  <a:pt x="11853" y="6723"/>
                </a:cubicBezTo>
                <a:cubicBezTo>
                  <a:pt x="11853" y="6723"/>
                  <a:pt x="11853" y="6723"/>
                  <a:pt x="11849" y="6706"/>
                </a:cubicBezTo>
                <a:cubicBezTo>
                  <a:pt x="11846" y="6689"/>
                  <a:pt x="11840" y="6656"/>
                  <a:pt x="11827" y="6590"/>
                </a:cubicBezTo>
                <a:cubicBezTo>
                  <a:pt x="11827" y="6590"/>
                  <a:pt x="11827" y="6590"/>
                  <a:pt x="11825" y="6579"/>
                </a:cubicBezTo>
                <a:cubicBezTo>
                  <a:pt x="11823" y="6568"/>
                  <a:pt x="11818" y="6546"/>
                  <a:pt x="11810" y="6501"/>
                </a:cubicBezTo>
                <a:cubicBezTo>
                  <a:pt x="11810" y="6502"/>
                  <a:pt x="11809" y="6501"/>
                  <a:pt x="11809" y="6501"/>
                </a:cubicBezTo>
                <a:cubicBezTo>
                  <a:pt x="11809" y="6501"/>
                  <a:pt x="11809" y="6501"/>
                  <a:pt x="11809" y="6501"/>
                </a:cubicBezTo>
                <a:close/>
                <a:moveTo>
                  <a:pt x="11766" y="7472"/>
                </a:moveTo>
                <a:cubicBezTo>
                  <a:pt x="11766" y="7472"/>
                  <a:pt x="11766" y="7472"/>
                  <a:pt x="11765" y="7481"/>
                </a:cubicBezTo>
                <a:cubicBezTo>
                  <a:pt x="11764" y="7491"/>
                  <a:pt x="11762" y="7509"/>
                  <a:pt x="11758" y="7546"/>
                </a:cubicBezTo>
                <a:cubicBezTo>
                  <a:pt x="11758" y="7546"/>
                  <a:pt x="11758" y="7546"/>
                  <a:pt x="11758" y="7546"/>
                </a:cubicBezTo>
                <a:cubicBezTo>
                  <a:pt x="11758" y="7546"/>
                  <a:pt x="11758" y="7546"/>
                  <a:pt x="11758" y="7546"/>
                </a:cubicBezTo>
                <a:cubicBezTo>
                  <a:pt x="11758" y="7546"/>
                  <a:pt x="11758" y="7546"/>
                  <a:pt x="11759" y="7537"/>
                </a:cubicBezTo>
                <a:cubicBezTo>
                  <a:pt x="11761" y="7528"/>
                  <a:pt x="11763" y="7510"/>
                  <a:pt x="11767" y="7473"/>
                </a:cubicBezTo>
                <a:lnTo>
                  <a:pt x="11766" y="7472"/>
                </a:lnTo>
                <a:close/>
                <a:moveTo>
                  <a:pt x="11732" y="7575"/>
                </a:moveTo>
                <a:cubicBezTo>
                  <a:pt x="11732" y="7575"/>
                  <a:pt x="11732" y="7576"/>
                  <a:pt x="11732" y="7577"/>
                </a:cubicBezTo>
                <a:cubicBezTo>
                  <a:pt x="11732" y="7579"/>
                  <a:pt x="11732" y="7582"/>
                  <a:pt x="11732" y="7590"/>
                </a:cubicBezTo>
                <a:cubicBezTo>
                  <a:pt x="11732" y="7590"/>
                  <a:pt x="11730" y="7591"/>
                  <a:pt x="11727" y="7593"/>
                </a:cubicBezTo>
                <a:cubicBezTo>
                  <a:pt x="11723" y="7595"/>
                  <a:pt x="11718" y="7599"/>
                  <a:pt x="11711" y="7603"/>
                </a:cubicBezTo>
                <a:cubicBezTo>
                  <a:pt x="11713" y="7602"/>
                  <a:pt x="11715" y="7601"/>
                  <a:pt x="11718" y="7599"/>
                </a:cubicBezTo>
                <a:cubicBezTo>
                  <a:pt x="11722" y="7597"/>
                  <a:pt x="11726" y="7594"/>
                  <a:pt x="11732" y="7591"/>
                </a:cubicBezTo>
                <a:cubicBezTo>
                  <a:pt x="11732" y="7591"/>
                  <a:pt x="11734" y="7588"/>
                  <a:pt x="11736" y="7584"/>
                </a:cubicBezTo>
                <a:cubicBezTo>
                  <a:pt x="11738" y="7580"/>
                  <a:pt x="11740" y="7576"/>
                  <a:pt x="11740" y="7575"/>
                </a:cubicBezTo>
                <a:cubicBezTo>
                  <a:pt x="11740" y="7575"/>
                  <a:pt x="11740" y="7575"/>
                  <a:pt x="11739" y="7575"/>
                </a:cubicBezTo>
                <a:cubicBezTo>
                  <a:pt x="11738" y="7575"/>
                  <a:pt x="11736" y="7575"/>
                  <a:pt x="11732" y="7575"/>
                </a:cubicBezTo>
                <a:close/>
                <a:moveTo>
                  <a:pt x="11706" y="7605"/>
                </a:moveTo>
                <a:cubicBezTo>
                  <a:pt x="11706" y="7605"/>
                  <a:pt x="11706" y="7605"/>
                  <a:pt x="11708" y="7616"/>
                </a:cubicBezTo>
                <a:cubicBezTo>
                  <a:pt x="11710" y="7627"/>
                  <a:pt x="11715" y="7649"/>
                  <a:pt x="11723" y="7694"/>
                </a:cubicBezTo>
                <a:cubicBezTo>
                  <a:pt x="11723" y="7694"/>
                  <a:pt x="11723" y="7693"/>
                  <a:pt x="11727" y="7706"/>
                </a:cubicBezTo>
                <a:cubicBezTo>
                  <a:pt x="11732" y="7719"/>
                  <a:pt x="11741" y="7744"/>
                  <a:pt x="11758" y="7796"/>
                </a:cubicBezTo>
                <a:cubicBezTo>
                  <a:pt x="11758" y="7796"/>
                  <a:pt x="11758" y="7796"/>
                  <a:pt x="11753" y="7783"/>
                </a:cubicBezTo>
                <a:cubicBezTo>
                  <a:pt x="11749" y="7770"/>
                  <a:pt x="11741" y="7744"/>
                  <a:pt x="11724" y="7694"/>
                </a:cubicBezTo>
                <a:cubicBezTo>
                  <a:pt x="11724" y="7694"/>
                  <a:pt x="11724" y="7693"/>
                  <a:pt x="11722" y="7682"/>
                </a:cubicBezTo>
                <a:cubicBezTo>
                  <a:pt x="11720" y="7671"/>
                  <a:pt x="11716" y="7649"/>
                  <a:pt x="11707" y="7605"/>
                </a:cubicBezTo>
                <a:cubicBezTo>
                  <a:pt x="11707" y="7606"/>
                  <a:pt x="11707" y="7605"/>
                  <a:pt x="11707" y="7605"/>
                </a:cubicBezTo>
                <a:cubicBezTo>
                  <a:pt x="11707" y="7605"/>
                  <a:pt x="11707" y="7605"/>
                  <a:pt x="11706" y="7605"/>
                </a:cubicBezTo>
                <a:close/>
                <a:moveTo>
                  <a:pt x="11758" y="7796"/>
                </a:moveTo>
                <a:cubicBezTo>
                  <a:pt x="11758" y="7796"/>
                  <a:pt x="11758" y="7796"/>
                  <a:pt x="11758" y="7807"/>
                </a:cubicBezTo>
                <a:cubicBezTo>
                  <a:pt x="11758" y="7818"/>
                  <a:pt x="11758" y="7840"/>
                  <a:pt x="11758" y="7884"/>
                </a:cubicBezTo>
                <a:cubicBezTo>
                  <a:pt x="11758" y="7884"/>
                  <a:pt x="11758" y="7884"/>
                  <a:pt x="11754" y="7895"/>
                </a:cubicBezTo>
                <a:cubicBezTo>
                  <a:pt x="11751" y="7906"/>
                  <a:pt x="11745" y="7928"/>
                  <a:pt x="11732" y="7972"/>
                </a:cubicBezTo>
                <a:cubicBezTo>
                  <a:pt x="11732" y="7972"/>
                  <a:pt x="11732" y="7972"/>
                  <a:pt x="11731" y="7985"/>
                </a:cubicBezTo>
                <a:cubicBezTo>
                  <a:pt x="11729" y="7998"/>
                  <a:pt x="11727" y="8024"/>
                  <a:pt x="11723" y="8076"/>
                </a:cubicBezTo>
                <a:cubicBezTo>
                  <a:pt x="11723" y="8076"/>
                  <a:pt x="11723" y="8076"/>
                  <a:pt x="11722" y="8087"/>
                </a:cubicBezTo>
                <a:cubicBezTo>
                  <a:pt x="11721" y="8098"/>
                  <a:pt x="11719" y="8120"/>
                  <a:pt x="11714" y="8164"/>
                </a:cubicBezTo>
                <a:cubicBezTo>
                  <a:pt x="11714" y="8164"/>
                  <a:pt x="11714" y="8164"/>
                  <a:pt x="11714" y="8165"/>
                </a:cubicBezTo>
                <a:cubicBezTo>
                  <a:pt x="11713" y="8166"/>
                  <a:pt x="11713" y="8167"/>
                  <a:pt x="11713" y="8167"/>
                </a:cubicBezTo>
                <a:cubicBezTo>
                  <a:pt x="11714" y="8166"/>
                  <a:pt x="11714" y="8167"/>
                  <a:pt x="11714" y="8167"/>
                </a:cubicBezTo>
                <a:cubicBezTo>
                  <a:pt x="11714" y="8166"/>
                  <a:pt x="11714" y="8166"/>
                  <a:pt x="11715" y="8165"/>
                </a:cubicBezTo>
                <a:cubicBezTo>
                  <a:pt x="11715" y="8165"/>
                  <a:pt x="11715" y="8165"/>
                  <a:pt x="11716" y="8154"/>
                </a:cubicBezTo>
                <a:cubicBezTo>
                  <a:pt x="11717" y="8143"/>
                  <a:pt x="11720" y="8121"/>
                  <a:pt x="11724" y="8077"/>
                </a:cubicBezTo>
                <a:cubicBezTo>
                  <a:pt x="11724" y="8077"/>
                  <a:pt x="11724" y="8077"/>
                  <a:pt x="11725" y="8064"/>
                </a:cubicBezTo>
                <a:cubicBezTo>
                  <a:pt x="11726" y="8051"/>
                  <a:pt x="11728" y="8025"/>
                  <a:pt x="11732" y="7973"/>
                </a:cubicBezTo>
                <a:cubicBezTo>
                  <a:pt x="11732" y="7973"/>
                  <a:pt x="11733" y="7973"/>
                  <a:pt x="11736" y="7962"/>
                </a:cubicBezTo>
                <a:cubicBezTo>
                  <a:pt x="11739" y="7951"/>
                  <a:pt x="11745" y="7929"/>
                  <a:pt x="11758" y="7885"/>
                </a:cubicBezTo>
                <a:cubicBezTo>
                  <a:pt x="11758" y="7885"/>
                  <a:pt x="11758" y="7885"/>
                  <a:pt x="11758" y="7874"/>
                </a:cubicBezTo>
                <a:cubicBezTo>
                  <a:pt x="11758" y="7863"/>
                  <a:pt x="11758" y="7841"/>
                  <a:pt x="11758" y="7797"/>
                </a:cubicBezTo>
                <a:lnTo>
                  <a:pt x="11758" y="7796"/>
                </a:lnTo>
                <a:close/>
                <a:moveTo>
                  <a:pt x="11603" y="7987"/>
                </a:moveTo>
                <a:cubicBezTo>
                  <a:pt x="11603" y="7987"/>
                  <a:pt x="11603" y="7988"/>
                  <a:pt x="11603" y="7999"/>
                </a:cubicBezTo>
                <a:cubicBezTo>
                  <a:pt x="11603" y="8010"/>
                  <a:pt x="11603" y="8032"/>
                  <a:pt x="11603" y="8076"/>
                </a:cubicBezTo>
                <a:cubicBezTo>
                  <a:pt x="11603" y="8076"/>
                  <a:pt x="11603" y="8078"/>
                  <a:pt x="11603" y="8082"/>
                </a:cubicBezTo>
                <a:cubicBezTo>
                  <a:pt x="11603" y="8085"/>
                  <a:pt x="11603" y="8089"/>
                  <a:pt x="11603" y="8092"/>
                </a:cubicBezTo>
                <a:cubicBezTo>
                  <a:pt x="11603" y="8086"/>
                  <a:pt x="11603" y="8087"/>
                  <a:pt x="11603" y="8086"/>
                </a:cubicBezTo>
                <a:cubicBezTo>
                  <a:pt x="11603" y="8086"/>
                  <a:pt x="11603" y="8085"/>
                  <a:pt x="11604" y="8077"/>
                </a:cubicBezTo>
                <a:cubicBezTo>
                  <a:pt x="11604" y="8077"/>
                  <a:pt x="11604" y="8076"/>
                  <a:pt x="11604" y="8065"/>
                </a:cubicBezTo>
                <a:cubicBezTo>
                  <a:pt x="11604" y="8054"/>
                  <a:pt x="11604" y="8032"/>
                  <a:pt x="11604" y="7990"/>
                </a:cubicBezTo>
                <a:lnTo>
                  <a:pt x="11603" y="7987"/>
                </a:lnTo>
                <a:close/>
                <a:moveTo>
                  <a:pt x="11689" y="8164"/>
                </a:moveTo>
                <a:cubicBezTo>
                  <a:pt x="11689" y="8164"/>
                  <a:pt x="11689" y="8164"/>
                  <a:pt x="11689" y="8165"/>
                </a:cubicBezTo>
                <a:cubicBezTo>
                  <a:pt x="11689" y="8167"/>
                  <a:pt x="11689" y="8170"/>
                  <a:pt x="11689" y="8178"/>
                </a:cubicBezTo>
                <a:cubicBezTo>
                  <a:pt x="11689" y="8178"/>
                  <a:pt x="11688" y="8178"/>
                  <a:pt x="11686" y="8178"/>
                </a:cubicBezTo>
                <a:cubicBezTo>
                  <a:pt x="11684" y="8178"/>
                  <a:pt x="11680" y="8178"/>
                  <a:pt x="11673" y="8178"/>
                </a:cubicBezTo>
                <a:lnTo>
                  <a:pt x="11673" y="8179"/>
                </a:lnTo>
                <a:cubicBezTo>
                  <a:pt x="11673" y="8179"/>
                  <a:pt x="11673" y="8179"/>
                  <a:pt x="11676" y="8179"/>
                </a:cubicBezTo>
                <a:cubicBezTo>
                  <a:pt x="11679" y="8179"/>
                  <a:pt x="11686" y="8179"/>
                  <a:pt x="11699" y="8179"/>
                </a:cubicBezTo>
                <a:cubicBezTo>
                  <a:pt x="11699" y="8179"/>
                  <a:pt x="11699" y="8179"/>
                  <a:pt x="11700" y="8178"/>
                </a:cubicBezTo>
                <a:cubicBezTo>
                  <a:pt x="11701" y="8177"/>
                  <a:pt x="11702" y="8176"/>
                  <a:pt x="11702" y="8176"/>
                </a:cubicBezTo>
                <a:cubicBezTo>
                  <a:pt x="11702" y="8176"/>
                  <a:pt x="11702" y="8175"/>
                  <a:pt x="11701" y="8174"/>
                </a:cubicBezTo>
                <a:cubicBezTo>
                  <a:pt x="11699" y="8173"/>
                  <a:pt x="11696" y="8170"/>
                  <a:pt x="11689" y="8164"/>
                </a:cubicBezTo>
                <a:close/>
                <a:moveTo>
                  <a:pt x="10960" y="11138"/>
                </a:moveTo>
                <a:lnTo>
                  <a:pt x="10977" y="11153"/>
                </a:lnTo>
                <a:cubicBezTo>
                  <a:pt x="10977" y="11153"/>
                  <a:pt x="10977" y="11153"/>
                  <a:pt x="10977" y="11157"/>
                </a:cubicBezTo>
                <a:cubicBezTo>
                  <a:pt x="10977" y="11161"/>
                  <a:pt x="10977" y="11168"/>
                  <a:pt x="10977" y="11183"/>
                </a:cubicBezTo>
                <a:cubicBezTo>
                  <a:pt x="10977" y="11183"/>
                  <a:pt x="10977" y="11183"/>
                  <a:pt x="10977" y="11185"/>
                </a:cubicBezTo>
                <a:cubicBezTo>
                  <a:pt x="10977" y="11187"/>
                  <a:pt x="10977" y="11191"/>
                  <a:pt x="10977" y="11198"/>
                </a:cubicBezTo>
                <a:cubicBezTo>
                  <a:pt x="10977" y="11198"/>
                  <a:pt x="10977" y="11213"/>
                  <a:pt x="10977" y="11227"/>
                </a:cubicBezTo>
                <a:cubicBezTo>
                  <a:pt x="10977" y="11242"/>
                  <a:pt x="10959" y="11242"/>
                  <a:pt x="10951" y="11242"/>
                </a:cubicBezTo>
                <a:lnTo>
                  <a:pt x="10942" y="11257"/>
                </a:lnTo>
                <a:cubicBezTo>
                  <a:pt x="10942" y="11257"/>
                  <a:pt x="10940" y="11260"/>
                  <a:pt x="10938" y="11266"/>
                </a:cubicBezTo>
                <a:cubicBezTo>
                  <a:pt x="10936" y="11272"/>
                  <a:pt x="10934" y="11279"/>
                  <a:pt x="10934" y="11286"/>
                </a:cubicBezTo>
                <a:cubicBezTo>
                  <a:pt x="10934" y="11286"/>
                  <a:pt x="10925" y="11286"/>
                  <a:pt x="10916" y="11286"/>
                </a:cubicBezTo>
                <a:cubicBezTo>
                  <a:pt x="10908" y="11286"/>
                  <a:pt x="10908" y="11271"/>
                  <a:pt x="10908" y="11271"/>
                </a:cubicBezTo>
                <a:cubicBezTo>
                  <a:pt x="10908" y="11271"/>
                  <a:pt x="10908" y="11271"/>
                  <a:pt x="10911" y="11269"/>
                </a:cubicBezTo>
                <a:cubicBezTo>
                  <a:pt x="10914" y="11267"/>
                  <a:pt x="10921" y="11264"/>
                  <a:pt x="10934" y="11257"/>
                </a:cubicBezTo>
                <a:cubicBezTo>
                  <a:pt x="10934" y="11257"/>
                  <a:pt x="10934" y="11257"/>
                  <a:pt x="10934" y="11253"/>
                </a:cubicBezTo>
                <a:cubicBezTo>
                  <a:pt x="10934" y="11249"/>
                  <a:pt x="10934" y="11242"/>
                  <a:pt x="10934" y="11227"/>
                </a:cubicBezTo>
                <a:cubicBezTo>
                  <a:pt x="10934" y="11227"/>
                  <a:pt x="10934" y="11227"/>
                  <a:pt x="10935" y="11225"/>
                </a:cubicBezTo>
                <a:cubicBezTo>
                  <a:pt x="10936" y="11223"/>
                  <a:pt x="10938" y="11219"/>
                  <a:pt x="10942" y="11212"/>
                </a:cubicBezTo>
                <a:cubicBezTo>
                  <a:pt x="10942" y="11212"/>
                  <a:pt x="10942" y="11212"/>
                  <a:pt x="10943" y="11206"/>
                </a:cubicBezTo>
                <a:cubicBezTo>
                  <a:pt x="10945" y="11201"/>
                  <a:pt x="10947" y="11189"/>
                  <a:pt x="10951" y="11167"/>
                </a:cubicBezTo>
                <a:cubicBezTo>
                  <a:pt x="10951" y="11167"/>
                  <a:pt x="10953" y="11164"/>
                  <a:pt x="10955" y="11158"/>
                </a:cubicBezTo>
                <a:cubicBezTo>
                  <a:pt x="10957" y="11153"/>
                  <a:pt x="10960" y="11145"/>
                  <a:pt x="10960" y="11138"/>
                </a:cubicBezTo>
                <a:close/>
                <a:moveTo>
                  <a:pt x="11222" y="11403"/>
                </a:moveTo>
                <a:cubicBezTo>
                  <a:pt x="11216" y="11400"/>
                  <a:pt x="11210" y="11407"/>
                  <a:pt x="11208" y="11418"/>
                </a:cubicBezTo>
                <a:cubicBezTo>
                  <a:pt x="11208" y="11418"/>
                  <a:pt x="11204" y="11421"/>
                  <a:pt x="11199" y="11425"/>
                </a:cubicBezTo>
                <a:cubicBezTo>
                  <a:pt x="11193" y="11429"/>
                  <a:pt x="11187" y="11433"/>
                  <a:pt x="11183" y="11433"/>
                </a:cubicBezTo>
                <a:lnTo>
                  <a:pt x="11174" y="11433"/>
                </a:lnTo>
                <a:lnTo>
                  <a:pt x="11176" y="11435"/>
                </a:lnTo>
                <a:lnTo>
                  <a:pt x="11184" y="11435"/>
                </a:lnTo>
                <a:cubicBezTo>
                  <a:pt x="11189" y="11435"/>
                  <a:pt x="11195" y="11431"/>
                  <a:pt x="11200" y="11427"/>
                </a:cubicBezTo>
                <a:cubicBezTo>
                  <a:pt x="11206" y="11423"/>
                  <a:pt x="11210" y="11419"/>
                  <a:pt x="11210" y="11419"/>
                </a:cubicBezTo>
                <a:cubicBezTo>
                  <a:pt x="11211" y="11438"/>
                  <a:pt x="11233" y="11415"/>
                  <a:pt x="11224" y="11404"/>
                </a:cubicBezTo>
                <a:cubicBezTo>
                  <a:pt x="11223" y="11404"/>
                  <a:pt x="11223" y="11403"/>
                  <a:pt x="11222" y="11403"/>
                </a:cubicBezTo>
                <a:close/>
                <a:moveTo>
                  <a:pt x="10584" y="12267"/>
                </a:moveTo>
                <a:cubicBezTo>
                  <a:pt x="10593" y="12267"/>
                  <a:pt x="10593" y="12267"/>
                  <a:pt x="10602" y="12267"/>
                </a:cubicBezTo>
                <a:lnTo>
                  <a:pt x="10619" y="12267"/>
                </a:lnTo>
                <a:cubicBezTo>
                  <a:pt x="10619" y="12267"/>
                  <a:pt x="10621" y="12267"/>
                  <a:pt x="10624" y="12267"/>
                </a:cubicBezTo>
                <a:cubicBezTo>
                  <a:pt x="10627" y="12267"/>
                  <a:pt x="10632" y="12267"/>
                  <a:pt x="10636" y="12267"/>
                </a:cubicBezTo>
                <a:lnTo>
                  <a:pt x="10644" y="12267"/>
                </a:lnTo>
                <a:cubicBezTo>
                  <a:pt x="10649" y="12267"/>
                  <a:pt x="10649" y="12271"/>
                  <a:pt x="10647" y="12275"/>
                </a:cubicBezTo>
                <a:cubicBezTo>
                  <a:pt x="10646" y="12279"/>
                  <a:pt x="10644" y="12283"/>
                  <a:pt x="10644" y="12283"/>
                </a:cubicBezTo>
                <a:cubicBezTo>
                  <a:pt x="10636" y="12283"/>
                  <a:pt x="10632" y="12283"/>
                  <a:pt x="10629" y="12283"/>
                </a:cubicBezTo>
                <a:cubicBezTo>
                  <a:pt x="10627" y="12283"/>
                  <a:pt x="10627" y="12283"/>
                  <a:pt x="10627" y="12283"/>
                </a:cubicBezTo>
                <a:cubicBezTo>
                  <a:pt x="10627" y="12283"/>
                  <a:pt x="10625" y="12283"/>
                  <a:pt x="10622" y="12283"/>
                </a:cubicBezTo>
                <a:cubicBezTo>
                  <a:pt x="10619" y="12283"/>
                  <a:pt x="10615" y="12283"/>
                  <a:pt x="10611" y="12283"/>
                </a:cubicBezTo>
                <a:cubicBezTo>
                  <a:pt x="10611" y="12290"/>
                  <a:pt x="10608" y="12294"/>
                  <a:pt x="10606" y="12295"/>
                </a:cubicBezTo>
                <a:cubicBezTo>
                  <a:pt x="10604" y="12297"/>
                  <a:pt x="10602" y="12296"/>
                  <a:pt x="10602" y="12296"/>
                </a:cubicBezTo>
                <a:lnTo>
                  <a:pt x="10593" y="12296"/>
                </a:lnTo>
                <a:cubicBezTo>
                  <a:pt x="10589" y="12296"/>
                  <a:pt x="10587" y="12293"/>
                  <a:pt x="10586" y="12291"/>
                </a:cubicBezTo>
                <a:cubicBezTo>
                  <a:pt x="10585" y="12289"/>
                  <a:pt x="10584" y="12289"/>
                  <a:pt x="10584" y="12296"/>
                </a:cubicBezTo>
                <a:cubicBezTo>
                  <a:pt x="10580" y="12296"/>
                  <a:pt x="10578" y="12293"/>
                  <a:pt x="10577" y="12290"/>
                </a:cubicBezTo>
                <a:cubicBezTo>
                  <a:pt x="10576" y="12286"/>
                  <a:pt x="10576" y="12283"/>
                  <a:pt x="10576" y="12283"/>
                </a:cubicBezTo>
                <a:cubicBezTo>
                  <a:pt x="10576" y="12283"/>
                  <a:pt x="10576" y="12267"/>
                  <a:pt x="10584" y="12267"/>
                </a:cubicBezTo>
                <a:close/>
                <a:moveTo>
                  <a:pt x="10508" y="12336"/>
                </a:moveTo>
                <a:cubicBezTo>
                  <a:pt x="10509" y="12334"/>
                  <a:pt x="10512" y="12334"/>
                  <a:pt x="10516" y="12341"/>
                </a:cubicBezTo>
                <a:lnTo>
                  <a:pt x="10516" y="12371"/>
                </a:lnTo>
                <a:cubicBezTo>
                  <a:pt x="10512" y="12371"/>
                  <a:pt x="10510" y="12371"/>
                  <a:pt x="10508" y="12371"/>
                </a:cubicBezTo>
                <a:cubicBezTo>
                  <a:pt x="10505" y="12371"/>
                  <a:pt x="10503" y="12371"/>
                  <a:pt x="10499" y="12371"/>
                </a:cubicBezTo>
                <a:lnTo>
                  <a:pt x="10499" y="12356"/>
                </a:lnTo>
                <a:cubicBezTo>
                  <a:pt x="10499" y="12356"/>
                  <a:pt x="10499" y="12352"/>
                  <a:pt x="10500" y="12349"/>
                </a:cubicBezTo>
                <a:cubicBezTo>
                  <a:pt x="10501" y="12345"/>
                  <a:pt x="10503" y="12341"/>
                  <a:pt x="10508" y="12341"/>
                </a:cubicBezTo>
                <a:cubicBezTo>
                  <a:pt x="10507" y="12341"/>
                  <a:pt x="10507" y="12338"/>
                  <a:pt x="10508" y="12336"/>
                </a:cubicBezTo>
                <a:close/>
                <a:moveTo>
                  <a:pt x="10473" y="12356"/>
                </a:moveTo>
                <a:lnTo>
                  <a:pt x="10481" y="12385"/>
                </a:lnTo>
                <a:cubicBezTo>
                  <a:pt x="10481" y="12385"/>
                  <a:pt x="10482" y="12385"/>
                  <a:pt x="10480" y="12385"/>
                </a:cubicBezTo>
                <a:cubicBezTo>
                  <a:pt x="10479" y="12385"/>
                  <a:pt x="10477" y="12385"/>
                  <a:pt x="10473" y="12385"/>
                </a:cubicBezTo>
                <a:lnTo>
                  <a:pt x="10464" y="12400"/>
                </a:lnTo>
                <a:cubicBezTo>
                  <a:pt x="10460" y="12408"/>
                  <a:pt x="10458" y="12411"/>
                  <a:pt x="10457" y="12413"/>
                </a:cubicBezTo>
                <a:cubicBezTo>
                  <a:pt x="10456" y="12415"/>
                  <a:pt x="10456" y="12414"/>
                  <a:pt x="10456" y="12414"/>
                </a:cubicBezTo>
                <a:cubicBezTo>
                  <a:pt x="10452" y="12407"/>
                  <a:pt x="10449" y="12403"/>
                  <a:pt x="10448" y="12402"/>
                </a:cubicBezTo>
                <a:cubicBezTo>
                  <a:pt x="10448" y="12400"/>
                  <a:pt x="10448" y="12400"/>
                  <a:pt x="10448" y="12400"/>
                </a:cubicBezTo>
                <a:lnTo>
                  <a:pt x="10439" y="12385"/>
                </a:lnTo>
                <a:cubicBezTo>
                  <a:pt x="10439" y="12385"/>
                  <a:pt x="10439" y="12382"/>
                  <a:pt x="10440" y="12378"/>
                </a:cubicBezTo>
                <a:cubicBezTo>
                  <a:pt x="10441" y="12374"/>
                  <a:pt x="10443" y="12371"/>
                  <a:pt x="10448" y="12371"/>
                </a:cubicBezTo>
                <a:lnTo>
                  <a:pt x="10456" y="12371"/>
                </a:lnTo>
                <a:cubicBezTo>
                  <a:pt x="10460" y="12371"/>
                  <a:pt x="10462" y="12371"/>
                  <a:pt x="10463" y="12371"/>
                </a:cubicBezTo>
                <a:cubicBezTo>
                  <a:pt x="10464" y="12371"/>
                  <a:pt x="10464" y="12371"/>
                  <a:pt x="10464" y="12371"/>
                </a:cubicBezTo>
                <a:lnTo>
                  <a:pt x="10473" y="12356"/>
                </a:lnTo>
                <a:close/>
                <a:moveTo>
                  <a:pt x="10404" y="12400"/>
                </a:moveTo>
                <a:cubicBezTo>
                  <a:pt x="10404" y="12400"/>
                  <a:pt x="10404" y="12400"/>
                  <a:pt x="10404" y="12402"/>
                </a:cubicBezTo>
                <a:cubicBezTo>
                  <a:pt x="10404" y="12403"/>
                  <a:pt x="10404" y="12407"/>
                  <a:pt x="10404" y="12414"/>
                </a:cubicBezTo>
                <a:cubicBezTo>
                  <a:pt x="10409" y="12414"/>
                  <a:pt x="10411" y="12418"/>
                  <a:pt x="10412" y="12422"/>
                </a:cubicBezTo>
                <a:cubicBezTo>
                  <a:pt x="10413" y="12426"/>
                  <a:pt x="10413" y="12430"/>
                  <a:pt x="10413" y="12430"/>
                </a:cubicBezTo>
                <a:cubicBezTo>
                  <a:pt x="10413" y="12444"/>
                  <a:pt x="10413" y="12445"/>
                  <a:pt x="10413" y="12445"/>
                </a:cubicBezTo>
                <a:cubicBezTo>
                  <a:pt x="10413" y="12430"/>
                  <a:pt x="10404" y="12430"/>
                  <a:pt x="10404" y="12430"/>
                </a:cubicBezTo>
                <a:lnTo>
                  <a:pt x="10396" y="12414"/>
                </a:lnTo>
                <a:cubicBezTo>
                  <a:pt x="10396" y="12414"/>
                  <a:pt x="10396" y="12411"/>
                  <a:pt x="10397" y="12407"/>
                </a:cubicBezTo>
                <a:cubicBezTo>
                  <a:pt x="10398" y="12404"/>
                  <a:pt x="10400" y="12400"/>
                  <a:pt x="10404" y="12400"/>
                </a:cubicBezTo>
                <a:close/>
                <a:moveTo>
                  <a:pt x="10328" y="12426"/>
                </a:moveTo>
                <a:cubicBezTo>
                  <a:pt x="10330" y="12422"/>
                  <a:pt x="10332" y="12422"/>
                  <a:pt x="10336" y="12430"/>
                </a:cubicBezTo>
                <a:cubicBezTo>
                  <a:pt x="10340" y="12430"/>
                  <a:pt x="10347" y="12433"/>
                  <a:pt x="10352" y="12437"/>
                </a:cubicBezTo>
                <a:cubicBezTo>
                  <a:pt x="10358" y="12441"/>
                  <a:pt x="10362" y="12445"/>
                  <a:pt x="10362" y="12445"/>
                </a:cubicBezTo>
                <a:lnTo>
                  <a:pt x="10362" y="12430"/>
                </a:lnTo>
                <a:cubicBezTo>
                  <a:pt x="10366" y="12430"/>
                  <a:pt x="10368" y="12433"/>
                  <a:pt x="10369" y="12437"/>
                </a:cubicBezTo>
                <a:cubicBezTo>
                  <a:pt x="10370" y="12441"/>
                  <a:pt x="10371" y="12445"/>
                  <a:pt x="10371" y="12445"/>
                </a:cubicBezTo>
                <a:lnTo>
                  <a:pt x="10362" y="12445"/>
                </a:lnTo>
                <a:cubicBezTo>
                  <a:pt x="10353" y="12460"/>
                  <a:pt x="10353" y="12459"/>
                  <a:pt x="10345" y="12459"/>
                </a:cubicBezTo>
                <a:cubicBezTo>
                  <a:pt x="10336" y="12459"/>
                  <a:pt x="10336" y="12444"/>
                  <a:pt x="10328" y="12459"/>
                </a:cubicBezTo>
                <a:cubicBezTo>
                  <a:pt x="10327" y="12459"/>
                  <a:pt x="10328" y="12463"/>
                  <a:pt x="10326" y="12467"/>
                </a:cubicBezTo>
                <a:cubicBezTo>
                  <a:pt x="10325" y="12471"/>
                  <a:pt x="10323" y="12474"/>
                  <a:pt x="10319" y="12474"/>
                </a:cubicBezTo>
                <a:lnTo>
                  <a:pt x="10310" y="12474"/>
                </a:lnTo>
                <a:cubicBezTo>
                  <a:pt x="10310" y="12467"/>
                  <a:pt x="10310" y="12459"/>
                  <a:pt x="10310" y="12454"/>
                </a:cubicBezTo>
                <a:cubicBezTo>
                  <a:pt x="10310" y="12448"/>
                  <a:pt x="10310" y="12445"/>
                  <a:pt x="10310" y="12445"/>
                </a:cubicBezTo>
                <a:cubicBezTo>
                  <a:pt x="10310" y="12445"/>
                  <a:pt x="10310" y="12445"/>
                  <a:pt x="10311" y="12445"/>
                </a:cubicBezTo>
                <a:cubicBezTo>
                  <a:pt x="10312" y="12445"/>
                  <a:pt x="10314" y="12445"/>
                  <a:pt x="10319" y="12445"/>
                </a:cubicBezTo>
                <a:cubicBezTo>
                  <a:pt x="10323" y="12438"/>
                  <a:pt x="10325" y="12430"/>
                  <a:pt x="10328" y="12426"/>
                </a:cubicBezTo>
                <a:close/>
                <a:moveTo>
                  <a:pt x="10147" y="12445"/>
                </a:moveTo>
                <a:cubicBezTo>
                  <a:pt x="10147" y="12445"/>
                  <a:pt x="10147" y="12445"/>
                  <a:pt x="10150" y="12446"/>
                </a:cubicBezTo>
                <a:cubicBezTo>
                  <a:pt x="10152" y="12448"/>
                  <a:pt x="10156" y="12452"/>
                  <a:pt x="10164" y="12459"/>
                </a:cubicBezTo>
                <a:cubicBezTo>
                  <a:pt x="10164" y="12459"/>
                  <a:pt x="10164" y="12463"/>
                  <a:pt x="10163" y="12467"/>
                </a:cubicBezTo>
                <a:cubicBezTo>
                  <a:pt x="10162" y="12471"/>
                  <a:pt x="10160" y="12474"/>
                  <a:pt x="10156" y="12474"/>
                </a:cubicBezTo>
                <a:lnTo>
                  <a:pt x="10139" y="12459"/>
                </a:lnTo>
                <a:cubicBezTo>
                  <a:pt x="10139" y="12459"/>
                  <a:pt x="10137" y="12463"/>
                  <a:pt x="10133" y="12467"/>
                </a:cubicBezTo>
                <a:cubicBezTo>
                  <a:pt x="10130" y="12471"/>
                  <a:pt x="10126" y="12474"/>
                  <a:pt x="10122" y="12474"/>
                </a:cubicBezTo>
                <a:lnTo>
                  <a:pt x="10105" y="12489"/>
                </a:lnTo>
                <a:cubicBezTo>
                  <a:pt x="10105" y="12489"/>
                  <a:pt x="10105" y="12489"/>
                  <a:pt x="10104" y="12489"/>
                </a:cubicBezTo>
                <a:cubicBezTo>
                  <a:pt x="10102" y="12489"/>
                  <a:pt x="10100" y="12489"/>
                  <a:pt x="10096" y="12489"/>
                </a:cubicBezTo>
                <a:cubicBezTo>
                  <a:pt x="10096" y="12496"/>
                  <a:pt x="10092" y="12500"/>
                  <a:pt x="10087" y="12502"/>
                </a:cubicBezTo>
                <a:cubicBezTo>
                  <a:pt x="10083" y="12504"/>
                  <a:pt x="10079" y="12504"/>
                  <a:pt x="10079" y="12504"/>
                </a:cubicBezTo>
                <a:cubicBezTo>
                  <a:pt x="10079" y="12504"/>
                  <a:pt x="10079" y="12504"/>
                  <a:pt x="10078" y="12504"/>
                </a:cubicBezTo>
                <a:cubicBezTo>
                  <a:pt x="10076" y="12504"/>
                  <a:pt x="10074" y="12504"/>
                  <a:pt x="10070" y="12504"/>
                </a:cubicBezTo>
                <a:cubicBezTo>
                  <a:pt x="10070" y="12504"/>
                  <a:pt x="10068" y="12507"/>
                  <a:pt x="10066" y="12509"/>
                </a:cubicBezTo>
                <a:cubicBezTo>
                  <a:pt x="10064" y="12511"/>
                  <a:pt x="10061" y="12511"/>
                  <a:pt x="10061" y="12504"/>
                </a:cubicBezTo>
                <a:lnTo>
                  <a:pt x="10053" y="12489"/>
                </a:lnTo>
                <a:cubicBezTo>
                  <a:pt x="10053" y="12489"/>
                  <a:pt x="10053" y="12489"/>
                  <a:pt x="10054" y="12487"/>
                </a:cubicBezTo>
                <a:cubicBezTo>
                  <a:pt x="10055" y="12485"/>
                  <a:pt x="10057" y="12482"/>
                  <a:pt x="10061" y="12474"/>
                </a:cubicBezTo>
                <a:cubicBezTo>
                  <a:pt x="10061" y="12474"/>
                  <a:pt x="10064" y="12471"/>
                  <a:pt x="10067" y="12469"/>
                </a:cubicBezTo>
                <a:cubicBezTo>
                  <a:pt x="10070" y="12467"/>
                  <a:pt x="10075" y="12467"/>
                  <a:pt x="10079" y="12474"/>
                </a:cubicBezTo>
                <a:cubicBezTo>
                  <a:pt x="10083" y="12474"/>
                  <a:pt x="10092" y="12471"/>
                  <a:pt x="10099" y="12467"/>
                </a:cubicBezTo>
                <a:cubicBezTo>
                  <a:pt x="10107" y="12463"/>
                  <a:pt x="10113" y="12459"/>
                  <a:pt x="10113" y="12459"/>
                </a:cubicBezTo>
                <a:cubicBezTo>
                  <a:pt x="10113" y="12459"/>
                  <a:pt x="10113" y="12459"/>
                  <a:pt x="10118" y="12458"/>
                </a:cubicBezTo>
                <a:cubicBezTo>
                  <a:pt x="10122" y="12456"/>
                  <a:pt x="10130" y="12453"/>
                  <a:pt x="10147" y="12445"/>
                </a:cubicBezTo>
                <a:close/>
                <a:moveTo>
                  <a:pt x="10190" y="12445"/>
                </a:moveTo>
                <a:cubicBezTo>
                  <a:pt x="10190" y="12445"/>
                  <a:pt x="10190" y="12445"/>
                  <a:pt x="10191" y="12445"/>
                </a:cubicBezTo>
                <a:cubicBezTo>
                  <a:pt x="10193" y="12445"/>
                  <a:pt x="10195" y="12445"/>
                  <a:pt x="10199" y="12445"/>
                </a:cubicBezTo>
                <a:cubicBezTo>
                  <a:pt x="10199" y="12453"/>
                  <a:pt x="10201" y="12456"/>
                  <a:pt x="10203" y="12458"/>
                </a:cubicBezTo>
                <a:cubicBezTo>
                  <a:pt x="10206" y="12459"/>
                  <a:pt x="10208" y="12459"/>
                  <a:pt x="10208" y="12459"/>
                </a:cubicBezTo>
                <a:cubicBezTo>
                  <a:pt x="10216" y="12459"/>
                  <a:pt x="10216" y="12459"/>
                  <a:pt x="10216" y="12459"/>
                </a:cubicBezTo>
                <a:cubicBezTo>
                  <a:pt x="10224" y="12459"/>
                  <a:pt x="10224" y="12444"/>
                  <a:pt x="10233" y="12459"/>
                </a:cubicBezTo>
                <a:cubicBezTo>
                  <a:pt x="10237" y="12459"/>
                  <a:pt x="10240" y="12459"/>
                  <a:pt x="10242" y="12459"/>
                </a:cubicBezTo>
                <a:cubicBezTo>
                  <a:pt x="10244" y="12459"/>
                  <a:pt x="10246" y="12459"/>
                  <a:pt x="10250" y="12459"/>
                </a:cubicBezTo>
                <a:lnTo>
                  <a:pt x="10268" y="12459"/>
                </a:lnTo>
                <a:lnTo>
                  <a:pt x="10268" y="12474"/>
                </a:lnTo>
                <a:cubicBezTo>
                  <a:pt x="10263" y="12474"/>
                  <a:pt x="10261" y="12474"/>
                  <a:pt x="10259" y="12474"/>
                </a:cubicBezTo>
                <a:cubicBezTo>
                  <a:pt x="10257" y="12474"/>
                  <a:pt x="10254" y="12474"/>
                  <a:pt x="10250" y="12474"/>
                </a:cubicBezTo>
                <a:cubicBezTo>
                  <a:pt x="10250" y="12474"/>
                  <a:pt x="10259" y="12474"/>
                  <a:pt x="10242" y="12474"/>
                </a:cubicBezTo>
                <a:cubicBezTo>
                  <a:pt x="10233" y="12474"/>
                  <a:pt x="10233" y="12474"/>
                  <a:pt x="10224" y="12474"/>
                </a:cubicBezTo>
                <a:cubicBezTo>
                  <a:pt x="10224" y="12474"/>
                  <a:pt x="10224" y="12474"/>
                  <a:pt x="10216" y="12474"/>
                </a:cubicBezTo>
                <a:cubicBezTo>
                  <a:pt x="10207" y="12474"/>
                  <a:pt x="10233" y="12460"/>
                  <a:pt x="10208" y="12474"/>
                </a:cubicBezTo>
                <a:cubicBezTo>
                  <a:pt x="10182" y="12489"/>
                  <a:pt x="10182" y="12489"/>
                  <a:pt x="10182" y="12489"/>
                </a:cubicBezTo>
                <a:lnTo>
                  <a:pt x="10182" y="12474"/>
                </a:lnTo>
                <a:lnTo>
                  <a:pt x="10182" y="12459"/>
                </a:lnTo>
                <a:cubicBezTo>
                  <a:pt x="10182" y="12459"/>
                  <a:pt x="10182" y="12456"/>
                  <a:pt x="10183" y="12452"/>
                </a:cubicBezTo>
                <a:cubicBezTo>
                  <a:pt x="10184" y="12449"/>
                  <a:pt x="10186" y="12445"/>
                  <a:pt x="10190" y="12445"/>
                </a:cubicBezTo>
                <a:close/>
                <a:moveTo>
                  <a:pt x="10286" y="12453"/>
                </a:moveTo>
                <a:cubicBezTo>
                  <a:pt x="10287" y="12451"/>
                  <a:pt x="10288" y="12452"/>
                  <a:pt x="10293" y="12459"/>
                </a:cubicBezTo>
                <a:cubicBezTo>
                  <a:pt x="10301" y="12474"/>
                  <a:pt x="10301" y="12489"/>
                  <a:pt x="10293" y="12489"/>
                </a:cubicBezTo>
                <a:cubicBezTo>
                  <a:pt x="10288" y="12481"/>
                  <a:pt x="10287" y="12474"/>
                  <a:pt x="10286" y="12468"/>
                </a:cubicBezTo>
                <a:cubicBezTo>
                  <a:pt x="10285" y="12463"/>
                  <a:pt x="10285" y="12459"/>
                  <a:pt x="10285" y="12459"/>
                </a:cubicBezTo>
                <a:cubicBezTo>
                  <a:pt x="10285" y="12459"/>
                  <a:pt x="10285" y="12455"/>
                  <a:pt x="10286" y="12453"/>
                </a:cubicBezTo>
                <a:close/>
                <a:moveTo>
                  <a:pt x="10002" y="12533"/>
                </a:moveTo>
                <a:lnTo>
                  <a:pt x="10028" y="12533"/>
                </a:lnTo>
                <a:cubicBezTo>
                  <a:pt x="10028" y="12533"/>
                  <a:pt x="10028" y="12533"/>
                  <a:pt x="10028" y="12535"/>
                </a:cubicBezTo>
                <a:cubicBezTo>
                  <a:pt x="10028" y="12536"/>
                  <a:pt x="10028" y="12540"/>
                  <a:pt x="10028" y="12547"/>
                </a:cubicBezTo>
                <a:lnTo>
                  <a:pt x="10010" y="12563"/>
                </a:lnTo>
                <a:cubicBezTo>
                  <a:pt x="10006" y="12563"/>
                  <a:pt x="10002" y="12566"/>
                  <a:pt x="9998" y="12570"/>
                </a:cubicBezTo>
                <a:cubicBezTo>
                  <a:pt x="9995" y="12573"/>
                  <a:pt x="9993" y="12576"/>
                  <a:pt x="9993" y="12576"/>
                </a:cubicBezTo>
                <a:cubicBezTo>
                  <a:pt x="9993" y="12576"/>
                  <a:pt x="9991" y="12577"/>
                  <a:pt x="9989" y="12579"/>
                </a:cubicBezTo>
                <a:cubicBezTo>
                  <a:pt x="9986" y="12581"/>
                  <a:pt x="9984" y="12585"/>
                  <a:pt x="9984" y="12592"/>
                </a:cubicBezTo>
                <a:lnTo>
                  <a:pt x="9976" y="12606"/>
                </a:lnTo>
                <a:cubicBezTo>
                  <a:pt x="9976" y="12606"/>
                  <a:pt x="9976" y="12606"/>
                  <a:pt x="9975" y="12604"/>
                </a:cubicBezTo>
                <a:cubicBezTo>
                  <a:pt x="9973" y="12603"/>
                  <a:pt x="9971" y="12599"/>
                  <a:pt x="9967" y="12592"/>
                </a:cubicBezTo>
                <a:lnTo>
                  <a:pt x="9984" y="12563"/>
                </a:lnTo>
                <a:lnTo>
                  <a:pt x="10002" y="12533"/>
                </a:lnTo>
                <a:close/>
                <a:moveTo>
                  <a:pt x="9959" y="12606"/>
                </a:moveTo>
                <a:cubicBezTo>
                  <a:pt x="9959" y="12606"/>
                  <a:pt x="9959" y="12606"/>
                  <a:pt x="9961" y="12609"/>
                </a:cubicBezTo>
                <a:cubicBezTo>
                  <a:pt x="9963" y="12613"/>
                  <a:pt x="9967" y="12621"/>
                  <a:pt x="9976" y="12636"/>
                </a:cubicBezTo>
                <a:cubicBezTo>
                  <a:pt x="9976" y="12636"/>
                  <a:pt x="9976" y="12636"/>
                  <a:pt x="9976" y="12639"/>
                </a:cubicBezTo>
                <a:cubicBezTo>
                  <a:pt x="9976" y="12643"/>
                  <a:pt x="9976" y="12650"/>
                  <a:pt x="9976" y="12665"/>
                </a:cubicBezTo>
                <a:lnTo>
                  <a:pt x="9976" y="12694"/>
                </a:lnTo>
                <a:cubicBezTo>
                  <a:pt x="9976" y="12701"/>
                  <a:pt x="9972" y="12713"/>
                  <a:pt x="9968" y="12722"/>
                </a:cubicBezTo>
                <a:cubicBezTo>
                  <a:pt x="9963" y="12731"/>
                  <a:pt x="9959" y="12739"/>
                  <a:pt x="9959" y="12739"/>
                </a:cubicBezTo>
                <a:cubicBezTo>
                  <a:pt x="9959" y="12739"/>
                  <a:pt x="9959" y="12739"/>
                  <a:pt x="9956" y="12741"/>
                </a:cubicBezTo>
                <a:cubicBezTo>
                  <a:pt x="9953" y="12742"/>
                  <a:pt x="9946" y="12746"/>
                  <a:pt x="9933" y="12753"/>
                </a:cubicBezTo>
                <a:cubicBezTo>
                  <a:pt x="9925" y="12753"/>
                  <a:pt x="9916" y="12754"/>
                  <a:pt x="9916" y="12739"/>
                </a:cubicBezTo>
                <a:cubicBezTo>
                  <a:pt x="9916" y="12724"/>
                  <a:pt x="9925" y="12710"/>
                  <a:pt x="9925" y="12710"/>
                </a:cubicBezTo>
                <a:cubicBezTo>
                  <a:pt x="9925" y="12695"/>
                  <a:pt x="9925" y="12680"/>
                  <a:pt x="9933" y="12665"/>
                </a:cubicBezTo>
                <a:cubicBezTo>
                  <a:pt x="9942" y="12650"/>
                  <a:pt x="9951" y="12650"/>
                  <a:pt x="9951" y="12636"/>
                </a:cubicBezTo>
                <a:lnTo>
                  <a:pt x="9959" y="12606"/>
                </a:lnTo>
                <a:close/>
                <a:moveTo>
                  <a:pt x="10567" y="12656"/>
                </a:moveTo>
                <a:cubicBezTo>
                  <a:pt x="10566" y="12658"/>
                  <a:pt x="10564" y="12664"/>
                  <a:pt x="10562" y="12672"/>
                </a:cubicBezTo>
                <a:cubicBezTo>
                  <a:pt x="10560" y="12679"/>
                  <a:pt x="10559" y="12688"/>
                  <a:pt x="10559" y="12694"/>
                </a:cubicBezTo>
                <a:cubicBezTo>
                  <a:pt x="10559" y="12694"/>
                  <a:pt x="10559" y="12694"/>
                  <a:pt x="10559" y="12694"/>
                </a:cubicBezTo>
                <a:cubicBezTo>
                  <a:pt x="10559" y="12694"/>
                  <a:pt x="10560" y="12694"/>
                  <a:pt x="10560" y="12694"/>
                </a:cubicBezTo>
                <a:cubicBezTo>
                  <a:pt x="10561" y="12686"/>
                  <a:pt x="10563" y="12677"/>
                  <a:pt x="10564" y="12669"/>
                </a:cubicBezTo>
                <a:cubicBezTo>
                  <a:pt x="10566" y="12661"/>
                  <a:pt x="10567" y="12656"/>
                  <a:pt x="10567" y="12656"/>
                </a:cubicBezTo>
                <a:cubicBezTo>
                  <a:pt x="10567" y="12655"/>
                  <a:pt x="10567" y="12655"/>
                  <a:pt x="10567" y="12655"/>
                </a:cubicBezTo>
                <a:lnTo>
                  <a:pt x="10567" y="12656"/>
                </a:lnTo>
                <a:lnTo>
                  <a:pt x="10567" y="12656"/>
                </a:lnTo>
                <a:cubicBezTo>
                  <a:pt x="10567" y="12656"/>
                  <a:pt x="10567" y="12656"/>
                  <a:pt x="10567" y="12656"/>
                </a:cubicBezTo>
                <a:close/>
                <a:moveTo>
                  <a:pt x="10593" y="12900"/>
                </a:moveTo>
                <a:cubicBezTo>
                  <a:pt x="10593" y="12900"/>
                  <a:pt x="10587" y="12922"/>
                  <a:pt x="10579" y="12944"/>
                </a:cubicBezTo>
                <a:cubicBezTo>
                  <a:pt x="10572" y="12966"/>
                  <a:pt x="10563" y="12988"/>
                  <a:pt x="10559" y="12988"/>
                </a:cubicBezTo>
                <a:cubicBezTo>
                  <a:pt x="10557" y="12992"/>
                  <a:pt x="10555" y="12999"/>
                  <a:pt x="10555" y="13006"/>
                </a:cubicBezTo>
                <a:cubicBezTo>
                  <a:pt x="10555" y="13014"/>
                  <a:pt x="10555" y="13022"/>
                  <a:pt x="10555" y="13031"/>
                </a:cubicBezTo>
                <a:cubicBezTo>
                  <a:pt x="10555" y="13023"/>
                  <a:pt x="10555" y="13016"/>
                  <a:pt x="10555" y="13010"/>
                </a:cubicBezTo>
                <a:cubicBezTo>
                  <a:pt x="10556" y="13003"/>
                  <a:pt x="10557" y="12997"/>
                  <a:pt x="10559" y="12994"/>
                </a:cubicBezTo>
                <a:cubicBezTo>
                  <a:pt x="10563" y="12994"/>
                  <a:pt x="10572" y="12973"/>
                  <a:pt x="10579" y="12950"/>
                </a:cubicBezTo>
                <a:cubicBezTo>
                  <a:pt x="10587" y="12928"/>
                  <a:pt x="10593" y="12906"/>
                  <a:pt x="10593" y="12906"/>
                </a:cubicBezTo>
                <a:cubicBezTo>
                  <a:pt x="10593" y="12906"/>
                  <a:pt x="10593" y="12905"/>
                  <a:pt x="10593" y="12903"/>
                </a:cubicBezTo>
                <a:cubicBezTo>
                  <a:pt x="10593" y="12902"/>
                  <a:pt x="10593" y="12900"/>
                  <a:pt x="10593" y="12900"/>
                </a:cubicBezTo>
                <a:close/>
                <a:moveTo>
                  <a:pt x="10552" y="13124"/>
                </a:moveTo>
                <a:cubicBezTo>
                  <a:pt x="10551" y="13129"/>
                  <a:pt x="10551" y="13132"/>
                  <a:pt x="10550" y="13133"/>
                </a:cubicBezTo>
                <a:cubicBezTo>
                  <a:pt x="10550" y="13135"/>
                  <a:pt x="10550" y="13135"/>
                  <a:pt x="10550" y="13135"/>
                </a:cubicBezTo>
                <a:cubicBezTo>
                  <a:pt x="10550" y="13135"/>
                  <a:pt x="10550" y="13136"/>
                  <a:pt x="10550" y="13138"/>
                </a:cubicBezTo>
                <a:cubicBezTo>
                  <a:pt x="10550" y="13139"/>
                  <a:pt x="10550" y="13141"/>
                  <a:pt x="10550" y="13141"/>
                </a:cubicBezTo>
                <a:cubicBezTo>
                  <a:pt x="10551" y="13137"/>
                  <a:pt x="10551" y="13134"/>
                  <a:pt x="10551" y="13132"/>
                </a:cubicBezTo>
                <a:cubicBezTo>
                  <a:pt x="10551" y="13130"/>
                  <a:pt x="10551" y="13128"/>
                  <a:pt x="10552" y="13124"/>
                </a:cubicBezTo>
                <a:close/>
                <a:moveTo>
                  <a:pt x="10490" y="13151"/>
                </a:moveTo>
                <a:cubicBezTo>
                  <a:pt x="10473" y="13158"/>
                  <a:pt x="10464" y="13162"/>
                  <a:pt x="10460" y="13164"/>
                </a:cubicBezTo>
                <a:cubicBezTo>
                  <a:pt x="10456" y="13166"/>
                  <a:pt x="10456" y="13166"/>
                  <a:pt x="10456" y="13166"/>
                </a:cubicBezTo>
                <a:cubicBezTo>
                  <a:pt x="10456" y="13168"/>
                  <a:pt x="10456" y="13169"/>
                  <a:pt x="10456" y="13169"/>
                </a:cubicBezTo>
                <a:cubicBezTo>
                  <a:pt x="10456" y="13169"/>
                  <a:pt x="10456" y="13169"/>
                  <a:pt x="10456" y="13171"/>
                </a:cubicBezTo>
                <a:cubicBezTo>
                  <a:pt x="10473" y="13163"/>
                  <a:pt x="10481" y="13160"/>
                  <a:pt x="10486" y="13158"/>
                </a:cubicBezTo>
                <a:cubicBezTo>
                  <a:pt x="10490" y="13156"/>
                  <a:pt x="10490" y="13155"/>
                  <a:pt x="10490" y="13155"/>
                </a:cubicBezTo>
                <a:cubicBezTo>
                  <a:pt x="10490" y="13155"/>
                  <a:pt x="10501" y="13163"/>
                  <a:pt x="10513" y="13170"/>
                </a:cubicBezTo>
                <a:cubicBezTo>
                  <a:pt x="10524" y="13177"/>
                  <a:pt x="10537" y="13185"/>
                  <a:pt x="10541" y="13185"/>
                </a:cubicBezTo>
                <a:cubicBezTo>
                  <a:pt x="10544" y="13189"/>
                  <a:pt x="10546" y="13188"/>
                  <a:pt x="10547" y="13183"/>
                </a:cubicBezTo>
                <a:cubicBezTo>
                  <a:pt x="10548" y="13179"/>
                  <a:pt x="10549" y="13172"/>
                  <a:pt x="10549" y="13164"/>
                </a:cubicBezTo>
                <a:cubicBezTo>
                  <a:pt x="10549" y="13170"/>
                  <a:pt x="10548" y="13176"/>
                  <a:pt x="10547" y="13179"/>
                </a:cubicBezTo>
                <a:cubicBezTo>
                  <a:pt x="10545" y="13183"/>
                  <a:pt x="10543" y="13184"/>
                  <a:pt x="10541" y="13180"/>
                </a:cubicBezTo>
                <a:cubicBezTo>
                  <a:pt x="10537" y="13180"/>
                  <a:pt x="10524" y="13173"/>
                  <a:pt x="10513" y="13166"/>
                </a:cubicBezTo>
                <a:cubicBezTo>
                  <a:pt x="10501" y="13158"/>
                  <a:pt x="10490" y="13151"/>
                  <a:pt x="10490" y="13151"/>
                </a:cubicBezTo>
                <a:close/>
                <a:moveTo>
                  <a:pt x="10448" y="13225"/>
                </a:moveTo>
                <a:cubicBezTo>
                  <a:pt x="10448" y="13227"/>
                  <a:pt x="10448" y="13228"/>
                  <a:pt x="10448" y="13228"/>
                </a:cubicBezTo>
                <a:cubicBezTo>
                  <a:pt x="10448" y="13228"/>
                  <a:pt x="10448" y="13228"/>
                  <a:pt x="10448" y="13230"/>
                </a:cubicBezTo>
                <a:cubicBezTo>
                  <a:pt x="10460" y="13230"/>
                  <a:pt x="10466" y="13230"/>
                  <a:pt x="10469" y="13230"/>
                </a:cubicBezTo>
                <a:cubicBezTo>
                  <a:pt x="10473" y="13230"/>
                  <a:pt x="10473" y="13230"/>
                  <a:pt x="10473" y="13230"/>
                </a:cubicBezTo>
                <a:cubicBezTo>
                  <a:pt x="10470" y="13228"/>
                  <a:pt x="10470" y="13226"/>
                  <a:pt x="10469" y="13226"/>
                </a:cubicBezTo>
                <a:cubicBezTo>
                  <a:pt x="10469" y="13226"/>
                  <a:pt x="10469" y="13226"/>
                  <a:pt x="10468" y="13225"/>
                </a:cubicBezTo>
                <a:cubicBezTo>
                  <a:pt x="10461" y="13225"/>
                  <a:pt x="10456" y="13225"/>
                  <a:pt x="10453" y="13225"/>
                </a:cubicBezTo>
                <a:cubicBezTo>
                  <a:pt x="10450" y="13225"/>
                  <a:pt x="10448" y="13225"/>
                  <a:pt x="10448" y="13225"/>
                </a:cubicBezTo>
                <a:close/>
                <a:moveTo>
                  <a:pt x="10549" y="13389"/>
                </a:moveTo>
                <a:cubicBezTo>
                  <a:pt x="10546" y="13400"/>
                  <a:pt x="10544" y="13406"/>
                  <a:pt x="10543" y="13410"/>
                </a:cubicBezTo>
                <a:cubicBezTo>
                  <a:pt x="10542" y="13414"/>
                  <a:pt x="10541" y="13415"/>
                  <a:pt x="10541" y="13415"/>
                </a:cubicBezTo>
                <a:cubicBezTo>
                  <a:pt x="10541" y="13415"/>
                  <a:pt x="10541" y="13417"/>
                  <a:pt x="10541" y="13418"/>
                </a:cubicBezTo>
                <a:cubicBezTo>
                  <a:pt x="10541" y="13419"/>
                  <a:pt x="10541" y="13420"/>
                  <a:pt x="10541" y="13420"/>
                </a:cubicBezTo>
                <a:cubicBezTo>
                  <a:pt x="10546" y="13406"/>
                  <a:pt x="10548" y="13398"/>
                  <a:pt x="10549" y="13394"/>
                </a:cubicBezTo>
                <a:cubicBezTo>
                  <a:pt x="10550" y="13390"/>
                  <a:pt x="10550" y="13391"/>
                  <a:pt x="10550" y="13391"/>
                </a:cubicBezTo>
                <a:cubicBezTo>
                  <a:pt x="10550" y="13390"/>
                  <a:pt x="10550" y="13390"/>
                  <a:pt x="10550" y="13390"/>
                </a:cubicBezTo>
                <a:lnTo>
                  <a:pt x="10550" y="13390"/>
                </a:lnTo>
                <a:lnTo>
                  <a:pt x="10550" y="13390"/>
                </a:lnTo>
                <a:cubicBezTo>
                  <a:pt x="10550" y="13389"/>
                  <a:pt x="10549" y="13389"/>
                  <a:pt x="10549" y="13389"/>
                </a:cubicBezTo>
                <a:close/>
                <a:moveTo>
                  <a:pt x="10544" y="13481"/>
                </a:moveTo>
                <a:cubicBezTo>
                  <a:pt x="10544" y="13483"/>
                  <a:pt x="10545" y="13485"/>
                  <a:pt x="10544" y="13487"/>
                </a:cubicBezTo>
                <a:cubicBezTo>
                  <a:pt x="10544" y="13488"/>
                  <a:pt x="10543" y="13489"/>
                  <a:pt x="10541" y="13489"/>
                </a:cubicBezTo>
                <a:lnTo>
                  <a:pt x="10525" y="13504"/>
                </a:lnTo>
                <a:cubicBezTo>
                  <a:pt x="10520" y="13518"/>
                  <a:pt x="10518" y="13525"/>
                  <a:pt x="10517" y="13529"/>
                </a:cubicBezTo>
                <a:cubicBezTo>
                  <a:pt x="10516" y="13533"/>
                  <a:pt x="10516" y="13533"/>
                  <a:pt x="10516" y="13533"/>
                </a:cubicBezTo>
                <a:cubicBezTo>
                  <a:pt x="10516" y="13533"/>
                  <a:pt x="10512" y="13537"/>
                  <a:pt x="10506" y="13541"/>
                </a:cubicBezTo>
                <a:cubicBezTo>
                  <a:pt x="10501" y="13545"/>
                  <a:pt x="10495" y="13548"/>
                  <a:pt x="10490" y="13548"/>
                </a:cubicBezTo>
                <a:cubicBezTo>
                  <a:pt x="10486" y="13556"/>
                  <a:pt x="10484" y="13560"/>
                  <a:pt x="10483" y="13563"/>
                </a:cubicBezTo>
                <a:cubicBezTo>
                  <a:pt x="10481" y="13567"/>
                  <a:pt x="10481" y="13570"/>
                  <a:pt x="10481" y="13578"/>
                </a:cubicBezTo>
                <a:lnTo>
                  <a:pt x="10448" y="13563"/>
                </a:lnTo>
                <a:cubicBezTo>
                  <a:pt x="10448" y="13565"/>
                  <a:pt x="10448" y="13565"/>
                  <a:pt x="10448" y="13565"/>
                </a:cubicBezTo>
                <a:cubicBezTo>
                  <a:pt x="10448" y="13565"/>
                  <a:pt x="10448" y="13565"/>
                  <a:pt x="10448" y="13567"/>
                </a:cubicBezTo>
                <a:cubicBezTo>
                  <a:pt x="10448" y="13567"/>
                  <a:pt x="10457" y="13571"/>
                  <a:pt x="10465" y="13575"/>
                </a:cubicBezTo>
                <a:cubicBezTo>
                  <a:pt x="10473" y="13579"/>
                  <a:pt x="10481" y="13583"/>
                  <a:pt x="10481" y="13583"/>
                </a:cubicBezTo>
                <a:cubicBezTo>
                  <a:pt x="10481" y="13575"/>
                  <a:pt x="10481" y="13571"/>
                  <a:pt x="10483" y="13568"/>
                </a:cubicBezTo>
                <a:cubicBezTo>
                  <a:pt x="10484" y="13564"/>
                  <a:pt x="10486" y="13560"/>
                  <a:pt x="10490" y="13553"/>
                </a:cubicBezTo>
                <a:cubicBezTo>
                  <a:pt x="10495" y="13553"/>
                  <a:pt x="10501" y="13549"/>
                  <a:pt x="10506" y="13545"/>
                </a:cubicBezTo>
                <a:cubicBezTo>
                  <a:pt x="10512" y="13542"/>
                  <a:pt x="10516" y="13538"/>
                  <a:pt x="10516" y="13538"/>
                </a:cubicBezTo>
                <a:cubicBezTo>
                  <a:pt x="10521" y="13523"/>
                  <a:pt x="10522" y="13516"/>
                  <a:pt x="10523" y="13512"/>
                </a:cubicBezTo>
                <a:cubicBezTo>
                  <a:pt x="10524" y="13509"/>
                  <a:pt x="10524" y="13509"/>
                  <a:pt x="10524" y="13509"/>
                </a:cubicBezTo>
                <a:lnTo>
                  <a:pt x="10541" y="13494"/>
                </a:lnTo>
                <a:cubicBezTo>
                  <a:pt x="10544" y="13494"/>
                  <a:pt x="10545" y="13493"/>
                  <a:pt x="10545" y="13491"/>
                </a:cubicBezTo>
                <a:cubicBezTo>
                  <a:pt x="10545" y="13488"/>
                  <a:pt x="10545" y="13485"/>
                  <a:pt x="10544" y="13481"/>
                </a:cubicBezTo>
                <a:close/>
                <a:moveTo>
                  <a:pt x="10431" y="13607"/>
                </a:moveTo>
                <a:cubicBezTo>
                  <a:pt x="10431" y="13609"/>
                  <a:pt x="10431" y="13610"/>
                  <a:pt x="10432" y="13610"/>
                </a:cubicBezTo>
                <a:cubicBezTo>
                  <a:pt x="10432" y="13610"/>
                  <a:pt x="10432" y="13610"/>
                  <a:pt x="10432" y="13612"/>
                </a:cubicBezTo>
                <a:cubicBezTo>
                  <a:pt x="10438" y="13612"/>
                  <a:pt x="10442" y="13612"/>
                  <a:pt x="10444" y="13612"/>
                </a:cubicBezTo>
                <a:cubicBezTo>
                  <a:pt x="10446" y="13612"/>
                  <a:pt x="10447" y="13612"/>
                  <a:pt x="10447" y="13612"/>
                </a:cubicBezTo>
                <a:cubicBezTo>
                  <a:pt x="10447" y="13610"/>
                  <a:pt x="10447" y="13610"/>
                  <a:pt x="10447" y="13609"/>
                </a:cubicBezTo>
                <a:cubicBezTo>
                  <a:pt x="10447" y="13609"/>
                  <a:pt x="10447" y="13609"/>
                  <a:pt x="10447" y="13607"/>
                </a:cubicBezTo>
                <a:cubicBezTo>
                  <a:pt x="10439" y="13607"/>
                  <a:pt x="10435" y="13607"/>
                  <a:pt x="10433" y="13607"/>
                </a:cubicBezTo>
                <a:cubicBezTo>
                  <a:pt x="10431" y="13607"/>
                  <a:pt x="10431" y="13607"/>
                  <a:pt x="10431" y="13607"/>
                </a:cubicBezTo>
                <a:close/>
                <a:moveTo>
                  <a:pt x="10471" y="13683"/>
                </a:moveTo>
                <a:cubicBezTo>
                  <a:pt x="10469" y="13687"/>
                  <a:pt x="10467" y="13690"/>
                  <a:pt x="10466" y="13692"/>
                </a:cubicBezTo>
                <a:cubicBezTo>
                  <a:pt x="10465" y="13694"/>
                  <a:pt x="10464" y="13695"/>
                  <a:pt x="10464" y="13695"/>
                </a:cubicBezTo>
                <a:cubicBezTo>
                  <a:pt x="10456" y="13703"/>
                  <a:pt x="10452" y="13706"/>
                  <a:pt x="10449" y="13708"/>
                </a:cubicBezTo>
                <a:cubicBezTo>
                  <a:pt x="10447" y="13709"/>
                  <a:pt x="10448" y="13710"/>
                  <a:pt x="10448" y="13710"/>
                </a:cubicBezTo>
                <a:cubicBezTo>
                  <a:pt x="10443" y="13724"/>
                  <a:pt x="10441" y="13731"/>
                  <a:pt x="10440" y="13735"/>
                </a:cubicBezTo>
                <a:cubicBezTo>
                  <a:pt x="10439" y="13739"/>
                  <a:pt x="10439" y="13739"/>
                  <a:pt x="10439" y="13739"/>
                </a:cubicBezTo>
                <a:cubicBezTo>
                  <a:pt x="10426" y="13739"/>
                  <a:pt x="10420" y="13739"/>
                  <a:pt x="10416" y="13739"/>
                </a:cubicBezTo>
                <a:cubicBezTo>
                  <a:pt x="10413" y="13739"/>
                  <a:pt x="10413" y="13739"/>
                  <a:pt x="10413" y="13739"/>
                </a:cubicBezTo>
                <a:cubicBezTo>
                  <a:pt x="10400" y="13746"/>
                  <a:pt x="10394" y="13750"/>
                  <a:pt x="10390" y="13752"/>
                </a:cubicBezTo>
                <a:cubicBezTo>
                  <a:pt x="10387" y="13754"/>
                  <a:pt x="10387" y="13754"/>
                  <a:pt x="10387" y="13754"/>
                </a:cubicBezTo>
                <a:cubicBezTo>
                  <a:pt x="10383" y="13754"/>
                  <a:pt x="10381" y="13754"/>
                  <a:pt x="10380" y="13754"/>
                </a:cubicBezTo>
                <a:cubicBezTo>
                  <a:pt x="10378" y="13754"/>
                  <a:pt x="10378" y="13754"/>
                  <a:pt x="10378" y="13754"/>
                </a:cubicBezTo>
                <a:cubicBezTo>
                  <a:pt x="10366" y="13754"/>
                  <a:pt x="10359" y="13754"/>
                  <a:pt x="10356" y="13754"/>
                </a:cubicBezTo>
                <a:cubicBezTo>
                  <a:pt x="10353" y="13754"/>
                  <a:pt x="10353" y="13754"/>
                  <a:pt x="10353" y="13754"/>
                </a:cubicBezTo>
                <a:cubicBezTo>
                  <a:pt x="10349" y="13769"/>
                  <a:pt x="10347" y="13776"/>
                  <a:pt x="10346" y="13780"/>
                </a:cubicBezTo>
                <a:cubicBezTo>
                  <a:pt x="10345" y="13784"/>
                  <a:pt x="10345" y="13784"/>
                  <a:pt x="10345" y="13784"/>
                </a:cubicBezTo>
                <a:cubicBezTo>
                  <a:pt x="10340" y="13769"/>
                  <a:pt x="10338" y="13762"/>
                  <a:pt x="10337" y="13758"/>
                </a:cubicBezTo>
                <a:cubicBezTo>
                  <a:pt x="10336" y="13754"/>
                  <a:pt x="10336" y="13754"/>
                  <a:pt x="10336" y="13754"/>
                </a:cubicBezTo>
                <a:cubicBezTo>
                  <a:pt x="10310" y="13740"/>
                  <a:pt x="10310" y="13739"/>
                  <a:pt x="10310" y="13739"/>
                </a:cubicBezTo>
                <a:cubicBezTo>
                  <a:pt x="10293" y="13709"/>
                  <a:pt x="10293" y="13710"/>
                  <a:pt x="10293" y="13710"/>
                </a:cubicBezTo>
                <a:cubicBezTo>
                  <a:pt x="10280" y="13717"/>
                  <a:pt x="10274" y="13721"/>
                  <a:pt x="10271" y="13723"/>
                </a:cubicBezTo>
                <a:cubicBezTo>
                  <a:pt x="10267" y="13725"/>
                  <a:pt x="10268" y="13725"/>
                  <a:pt x="10268" y="13725"/>
                </a:cubicBezTo>
                <a:cubicBezTo>
                  <a:pt x="10269" y="13727"/>
                  <a:pt x="10269" y="13727"/>
                  <a:pt x="10269" y="13727"/>
                </a:cubicBezTo>
                <a:cubicBezTo>
                  <a:pt x="10269" y="13727"/>
                  <a:pt x="10269" y="13727"/>
                  <a:pt x="10270" y="13728"/>
                </a:cubicBezTo>
                <a:cubicBezTo>
                  <a:pt x="10279" y="13723"/>
                  <a:pt x="10285" y="13720"/>
                  <a:pt x="10288" y="13718"/>
                </a:cubicBezTo>
                <a:cubicBezTo>
                  <a:pt x="10292" y="13716"/>
                  <a:pt x="10293" y="13715"/>
                  <a:pt x="10293" y="13715"/>
                </a:cubicBezTo>
                <a:cubicBezTo>
                  <a:pt x="10301" y="13730"/>
                  <a:pt x="10306" y="13738"/>
                  <a:pt x="10308" y="13741"/>
                </a:cubicBezTo>
                <a:cubicBezTo>
                  <a:pt x="10310" y="13745"/>
                  <a:pt x="10310" y="13745"/>
                  <a:pt x="10310" y="13745"/>
                </a:cubicBezTo>
                <a:cubicBezTo>
                  <a:pt x="10323" y="13752"/>
                  <a:pt x="10330" y="13756"/>
                  <a:pt x="10333" y="13758"/>
                </a:cubicBezTo>
                <a:cubicBezTo>
                  <a:pt x="10336" y="13759"/>
                  <a:pt x="10336" y="13759"/>
                  <a:pt x="10336" y="13759"/>
                </a:cubicBezTo>
                <a:cubicBezTo>
                  <a:pt x="10340" y="13773"/>
                  <a:pt x="10343" y="13781"/>
                  <a:pt x="10344" y="13785"/>
                </a:cubicBezTo>
                <a:cubicBezTo>
                  <a:pt x="10345" y="13789"/>
                  <a:pt x="10345" y="13789"/>
                  <a:pt x="10345" y="13789"/>
                </a:cubicBezTo>
                <a:cubicBezTo>
                  <a:pt x="10349" y="13774"/>
                  <a:pt x="10351" y="13766"/>
                  <a:pt x="10352" y="13763"/>
                </a:cubicBezTo>
                <a:cubicBezTo>
                  <a:pt x="10353" y="13759"/>
                  <a:pt x="10353" y="13759"/>
                  <a:pt x="10353" y="13759"/>
                </a:cubicBezTo>
                <a:cubicBezTo>
                  <a:pt x="10366" y="13759"/>
                  <a:pt x="10373" y="13759"/>
                  <a:pt x="10376" y="13759"/>
                </a:cubicBezTo>
                <a:cubicBezTo>
                  <a:pt x="10379" y="13759"/>
                  <a:pt x="10378" y="13759"/>
                  <a:pt x="10378" y="13759"/>
                </a:cubicBezTo>
                <a:cubicBezTo>
                  <a:pt x="10383" y="13759"/>
                  <a:pt x="10385" y="13759"/>
                  <a:pt x="10386" y="13759"/>
                </a:cubicBezTo>
                <a:cubicBezTo>
                  <a:pt x="10387" y="13759"/>
                  <a:pt x="10387" y="13759"/>
                  <a:pt x="10387" y="13759"/>
                </a:cubicBezTo>
                <a:cubicBezTo>
                  <a:pt x="10400" y="13751"/>
                  <a:pt x="10406" y="13748"/>
                  <a:pt x="10410" y="13746"/>
                </a:cubicBezTo>
                <a:cubicBezTo>
                  <a:pt x="10413" y="13745"/>
                  <a:pt x="10413" y="13745"/>
                  <a:pt x="10413" y="13745"/>
                </a:cubicBezTo>
                <a:cubicBezTo>
                  <a:pt x="10426" y="13745"/>
                  <a:pt x="10433" y="13745"/>
                  <a:pt x="10436" y="13745"/>
                </a:cubicBezTo>
                <a:cubicBezTo>
                  <a:pt x="10439" y="13745"/>
                  <a:pt x="10439" y="13745"/>
                  <a:pt x="10439" y="13745"/>
                </a:cubicBezTo>
                <a:cubicBezTo>
                  <a:pt x="10443" y="13730"/>
                  <a:pt x="10445" y="13723"/>
                  <a:pt x="10446" y="13719"/>
                </a:cubicBezTo>
                <a:cubicBezTo>
                  <a:pt x="10447" y="13715"/>
                  <a:pt x="10447" y="13715"/>
                  <a:pt x="10447" y="13715"/>
                </a:cubicBezTo>
                <a:cubicBezTo>
                  <a:pt x="10456" y="13708"/>
                  <a:pt x="10460" y="13704"/>
                  <a:pt x="10462" y="13702"/>
                </a:cubicBezTo>
                <a:cubicBezTo>
                  <a:pt x="10464" y="13700"/>
                  <a:pt x="10464" y="13700"/>
                  <a:pt x="10464" y="13700"/>
                </a:cubicBezTo>
                <a:cubicBezTo>
                  <a:pt x="10469" y="13693"/>
                  <a:pt x="10471" y="13690"/>
                  <a:pt x="10472" y="13688"/>
                </a:cubicBezTo>
                <a:cubicBezTo>
                  <a:pt x="10473" y="13686"/>
                  <a:pt x="10473" y="13686"/>
                  <a:pt x="10473" y="13686"/>
                </a:cubicBezTo>
                <a:cubicBezTo>
                  <a:pt x="10472" y="13685"/>
                  <a:pt x="10472" y="13685"/>
                  <a:pt x="10472" y="13685"/>
                </a:cubicBezTo>
                <a:cubicBezTo>
                  <a:pt x="10472" y="13685"/>
                  <a:pt x="10472" y="13684"/>
                  <a:pt x="10471" y="13683"/>
                </a:cubicBezTo>
                <a:close/>
                <a:moveTo>
                  <a:pt x="9882" y="13739"/>
                </a:moveTo>
                <a:cubicBezTo>
                  <a:pt x="9873" y="13746"/>
                  <a:pt x="9869" y="13750"/>
                  <a:pt x="9867" y="13752"/>
                </a:cubicBezTo>
                <a:cubicBezTo>
                  <a:pt x="9865" y="13754"/>
                  <a:pt x="9865" y="13754"/>
                  <a:pt x="9865" y="13754"/>
                </a:cubicBezTo>
                <a:cubicBezTo>
                  <a:pt x="9872" y="13754"/>
                  <a:pt x="9878" y="13754"/>
                  <a:pt x="9883" y="13754"/>
                </a:cubicBezTo>
                <a:cubicBezTo>
                  <a:pt x="9887" y="13754"/>
                  <a:pt x="9890" y="13754"/>
                  <a:pt x="9890" y="13754"/>
                </a:cubicBezTo>
                <a:lnTo>
                  <a:pt x="9899" y="13739"/>
                </a:lnTo>
                <a:cubicBezTo>
                  <a:pt x="9894" y="13739"/>
                  <a:pt x="9890" y="13739"/>
                  <a:pt x="9887" y="13739"/>
                </a:cubicBezTo>
                <a:cubicBezTo>
                  <a:pt x="9884" y="13739"/>
                  <a:pt x="9882" y="13739"/>
                  <a:pt x="9882" y="13739"/>
                </a:cubicBezTo>
                <a:close/>
                <a:moveTo>
                  <a:pt x="10233" y="13739"/>
                </a:moveTo>
                <a:cubicBezTo>
                  <a:pt x="10233" y="13742"/>
                  <a:pt x="10233" y="13742"/>
                  <a:pt x="10233" y="13743"/>
                </a:cubicBezTo>
                <a:cubicBezTo>
                  <a:pt x="10233" y="13743"/>
                  <a:pt x="10233" y="13743"/>
                  <a:pt x="10233" y="13745"/>
                </a:cubicBezTo>
                <a:cubicBezTo>
                  <a:pt x="10254" y="13752"/>
                  <a:pt x="10265" y="13756"/>
                  <a:pt x="10270" y="13758"/>
                </a:cubicBezTo>
                <a:cubicBezTo>
                  <a:pt x="10275" y="13759"/>
                  <a:pt x="10275" y="13759"/>
                  <a:pt x="10275" y="13759"/>
                </a:cubicBezTo>
                <a:cubicBezTo>
                  <a:pt x="10284" y="13759"/>
                  <a:pt x="10288" y="13759"/>
                  <a:pt x="10291" y="13759"/>
                </a:cubicBezTo>
                <a:cubicBezTo>
                  <a:pt x="10293" y="13759"/>
                  <a:pt x="10293" y="13759"/>
                  <a:pt x="10293" y="13759"/>
                </a:cubicBezTo>
                <a:cubicBezTo>
                  <a:pt x="10291" y="13756"/>
                  <a:pt x="10290" y="13756"/>
                  <a:pt x="10290" y="13756"/>
                </a:cubicBezTo>
                <a:cubicBezTo>
                  <a:pt x="10290" y="13756"/>
                  <a:pt x="10290" y="13756"/>
                  <a:pt x="10289" y="13754"/>
                </a:cubicBezTo>
                <a:cubicBezTo>
                  <a:pt x="10285" y="13754"/>
                  <a:pt x="10282" y="13754"/>
                  <a:pt x="10280" y="13754"/>
                </a:cubicBezTo>
                <a:cubicBezTo>
                  <a:pt x="10277" y="13754"/>
                  <a:pt x="10276" y="13754"/>
                  <a:pt x="10276" y="13754"/>
                </a:cubicBezTo>
                <a:cubicBezTo>
                  <a:pt x="10255" y="13747"/>
                  <a:pt x="10244" y="13743"/>
                  <a:pt x="10239" y="13741"/>
                </a:cubicBezTo>
                <a:cubicBezTo>
                  <a:pt x="10233" y="13739"/>
                  <a:pt x="10233" y="13739"/>
                  <a:pt x="10233" y="13739"/>
                </a:cubicBezTo>
                <a:close/>
                <a:moveTo>
                  <a:pt x="10233" y="13813"/>
                </a:moveTo>
                <a:cubicBezTo>
                  <a:pt x="10233" y="13813"/>
                  <a:pt x="10232" y="13814"/>
                  <a:pt x="10232" y="13816"/>
                </a:cubicBezTo>
                <a:cubicBezTo>
                  <a:pt x="10231" y="13818"/>
                  <a:pt x="10231" y="13820"/>
                  <a:pt x="10231" y="13822"/>
                </a:cubicBezTo>
                <a:cubicBezTo>
                  <a:pt x="10232" y="13821"/>
                  <a:pt x="10232" y="13820"/>
                  <a:pt x="10232" y="13819"/>
                </a:cubicBezTo>
                <a:cubicBezTo>
                  <a:pt x="10233" y="13818"/>
                  <a:pt x="10233" y="13818"/>
                  <a:pt x="10233" y="13818"/>
                </a:cubicBezTo>
                <a:cubicBezTo>
                  <a:pt x="10233" y="13816"/>
                  <a:pt x="10233" y="13815"/>
                  <a:pt x="10233" y="13815"/>
                </a:cubicBezTo>
                <a:cubicBezTo>
                  <a:pt x="10233" y="13815"/>
                  <a:pt x="10233" y="13815"/>
                  <a:pt x="10233" y="13813"/>
                </a:cubicBezTo>
                <a:close/>
                <a:moveTo>
                  <a:pt x="9873" y="13966"/>
                </a:moveTo>
                <a:cubicBezTo>
                  <a:pt x="9873" y="13966"/>
                  <a:pt x="9873" y="13969"/>
                  <a:pt x="9872" y="13970"/>
                </a:cubicBezTo>
                <a:cubicBezTo>
                  <a:pt x="9873" y="13969"/>
                  <a:pt x="9874" y="13969"/>
                  <a:pt x="9875" y="13970"/>
                </a:cubicBezTo>
                <a:cubicBezTo>
                  <a:pt x="9877" y="13971"/>
                  <a:pt x="9878" y="13973"/>
                  <a:pt x="9880" y="13977"/>
                </a:cubicBezTo>
                <a:cubicBezTo>
                  <a:pt x="9884" y="13977"/>
                  <a:pt x="9891" y="13980"/>
                  <a:pt x="9896" y="13984"/>
                </a:cubicBezTo>
                <a:cubicBezTo>
                  <a:pt x="9902" y="13988"/>
                  <a:pt x="9906" y="13992"/>
                  <a:pt x="9906" y="13992"/>
                </a:cubicBezTo>
                <a:lnTo>
                  <a:pt x="9907" y="13990"/>
                </a:lnTo>
                <a:cubicBezTo>
                  <a:pt x="9907" y="13990"/>
                  <a:pt x="9903" y="13986"/>
                  <a:pt x="9898" y="13983"/>
                </a:cubicBezTo>
                <a:cubicBezTo>
                  <a:pt x="9893" y="13979"/>
                  <a:pt x="9886" y="13975"/>
                  <a:pt x="9882" y="13975"/>
                </a:cubicBezTo>
                <a:cubicBezTo>
                  <a:pt x="9878" y="13968"/>
                  <a:pt x="9875" y="13964"/>
                  <a:pt x="9873" y="13966"/>
                </a:cubicBezTo>
                <a:close/>
                <a:moveTo>
                  <a:pt x="9788" y="13975"/>
                </a:moveTo>
                <a:cubicBezTo>
                  <a:pt x="9788" y="13975"/>
                  <a:pt x="9787" y="13976"/>
                  <a:pt x="9787" y="13977"/>
                </a:cubicBezTo>
                <a:cubicBezTo>
                  <a:pt x="9787" y="13977"/>
                  <a:pt x="9787" y="13978"/>
                  <a:pt x="9786" y="13978"/>
                </a:cubicBezTo>
                <a:cubicBezTo>
                  <a:pt x="9787" y="13978"/>
                  <a:pt x="9789" y="13978"/>
                  <a:pt x="9791" y="13980"/>
                </a:cubicBezTo>
                <a:cubicBezTo>
                  <a:pt x="9793" y="13982"/>
                  <a:pt x="9794" y="13985"/>
                  <a:pt x="9794" y="13992"/>
                </a:cubicBezTo>
                <a:cubicBezTo>
                  <a:pt x="9798" y="13999"/>
                  <a:pt x="9801" y="14003"/>
                  <a:pt x="9802" y="14006"/>
                </a:cubicBezTo>
                <a:cubicBezTo>
                  <a:pt x="9803" y="14010"/>
                  <a:pt x="9803" y="14014"/>
                  <a:pt x="9803" y="14021"/>
                </a:cubicBezTo>
                <a:cubicBezTo>
                  <a:pt x="9812" y="14021"/>
                  <a:pt x="9812" y="14036"/>
                  <a:pt x="9820" y="14036"/>
                </a:cubicBezTo>
                <a:cubicBezTo>
                  <a:pt x="9821" y="14036"/>
                  <a:pt x="9821" y="14034"/>
                  <a:pt x="9822" y="14034"/>
                </a:cubicBezTo>
                <a:cubicBezTo>
                  <a:pt x="9817" y="14034"/>
                  <a:pt x="9815" y="14031"/>
                  <a:pt x="9813" y="14027"/>
                </a:cubicBezTo>
                <a:cubicBezTo>
                  <a:pt x="9811" y="14023"/>
                  <a:pt x="9809" y="14019"/>
                  <a:pt x="9804" y="14019"/>
                </a:cubicBezTo>
                <a:cubicBezTo>
                  <a:pt x="9804" y="14012"/>
                  <a:pt x="9805" y="14008"/>
                  <a:pt x="9804" y="14005"/>
                </a:cubicBezTo>
                <a:cubicBezTo>
                  <a:pt x="9803" y="14001"/>
                  <a:pt x="9801" y="13997"/>
                  <a:pt x="9796" y="13990"/>
                </a:cubicBezTo>
                <a:cubicBezTo>
                  <a:pt x="9796" y="13982"/>
                  <a:pt x="9794" y="13979"/>
                  <a:pt x="9792" y="13977"/>
                </a:cubicBezTo>
                <a:cubicBezTo>
                  <a:pt x="9790" y="13976"/>
                  <a:pt x="9788" y="13975"/>
                  <a:pt x="9788" y="13975"/>
                </a:cubicBezTo>
                <a:close/>
                <a:moveTo>
                  <a:pt x="9822" y="14034"/>
                </a:moveTo>
                <a:cubicBezTo>
                  <a:pt x="9826" y="14034"/>
                  <a:pt x="9829" y="14034"/>
                  <a:pt x="9831" y="14034"/>
                </a:cubicBezTo>
                <a:cubicBezTo>
                  <a:pt x="9834" y="14034"/>
                  <a:pt x="9835" y="14033"/>
                  <a:pt x="9837" y="14032"/>
                </a:cubicBezTo>
                <a:cubicBezTo>
                  <a:pt x="9835" y="14033"/>
                  <a:pt x="9834" y="14034"/>
                  <a:pt x="9831" y="14034"/>
                </a:cubicBezTo>
                <a:cubicBezTo>
                  <a:pt x="9829" y="14034"/>
                  <a:pt x="9826" y="14034"/>
                  <a:pt x="9822" y="14034"/>
                </a:cubicBezTo>
                <a:close/>
                <a:moveTo>
                  <a:pt x="9951" y="13993"/>
                </a:moveTo>
                <a:cubicBezTo>
                  <a:pt x="9951" y="13994"/>
                  <a:pt x="9951" y="13995"/>
                  <a:pt x="9951" y="13996"/>
                </a:cubicBezTo>
                <a:cubicBezTo>
                  <a:pt x="9952" y="13996"/>
                  <a:pt x="9952" y="13996"/>
                  <a:pt x="9952" y="13996"/>
                </a:cubicBezTo>
                <a:cubicBezTo>
                  <a:pt x="9952" y="13996"/>
                  <a:pt x="9953" y="13996"/>
                  <a:pt x="9953" y="13996"/>
                </a:cubicBezTo>
                <a:cubicBezTo>
                  <a:pt x="9953" y="13996"/>
                  <a:pt x="9952" y="13993"/>
                  <a:pt x="9951" y="13993"/>
                </a:cubicBezTo>
                <a:close/>
                <a:moveTo>
                  <a:pt x="9954" y="13997"/>
                </a:moveTo>
                <a:cubicBezTo>
                  <a:pt x="9954" y="13998"/>
                  <a:pt x="9955" y="13999"/>
                  <a:pt x="9955" y="14000"/>
                </a:cubicBezTo>
                <a:cubicBezTo>
                  <a:pt x="9956" y="14001"/>
                  <a:pt x="9956" y="14003"/>
                  <a:pt x="9957" y="14006"/>
                </a:cubicBezTo>
                <a:cubicBezTo>
                  <a:pt x="9957" y="14013"/>
                  <a:pt x="9959" y="14024"/>
                  <a:pt x="9962" y="14034"/>
                </a:cubicBezTo>
                <a:cubicBezTo>
                  <a:pt x="9964" y="14043"/>
                  <a:pt x="9966" y="14051"/>
                  <a:pt x="9966" y="14051"/>
                </a:cubicBezTo>
                <a:cubicBezTo>
                  <a:pt x="9966" y="14051"/>
                  <a:pt x="9966" y="14094"/>
                  <a:pt x="9975" y="14094"/>
                </a:cubicBezTo>
                <a:cubicBezTo>
                  <a:pt x="9975" y="14094"/>
                  <a:pt x="9975" y="14093"/>
                  <a:pt x="9976" y="14093"/>
                </a:cubicBezTo>
                <a:cubicBezTo>
                  <a:pt x="9972" y="14093"/>
                  <a:pt x="9969" y="14082"/>
                  <a:pt x="9968" y="14071"/>
                </a:cubicBezTo>
                <a:cubicBezTo>
                  <a:pt x="9967" y="14059"/>
                  <a:pt x="9967" y="14048"/>
                  <a:pt x="9967" y="14048"/>
                </a:cubicBezTo>
                <a:cubicBezTo>
                  <a:pt x="9967" y="14048"/>
                  <a:pt x="9965" y="14041"/>
                  <a:pt x="9963" y="14032"/>
                </a:cubicBezTo>
                <a:cubicBezTo>
                  <a:pt x="9961" y="14023"/>
                  <a:pt x="9959" y="14012"/>
                  <a:pt x="9959" y="14005"/>
                </a:cubicBezTo>
                <a:cubicBezTo>
                  <a:pt x="9958" y="14000"/>
                  <a:pt x="9957" y="13998"/>
                  <a:pt x="9956" y="13997"/>
                </a:cubicBezTo>
                <a:cubicBezTo>
                  <a:pt x="9955" y="13997"/>
                  <a:pt x="9954" y="13997"/>
                  <a:pt x="9954" y="13997"/>
                </a:cubicBezTo>
                <a:close/>
                <a:moveTo>
                  <a:pt x="9888" y="14021"/>
                </a:moveTo>
                <a:cubicBezTo>
                  <a:pt x="9888" y="14022"/>
                  <a:pt x="9887" y="14021"/>
                  <a:pt x="9887" y="14023"/>
                </a:cubicBezTo>
                <a:cubicBezTo>
                  <a:pt x="9887" y="14024"/>
                  <a:pt x="9889" y="14028"/>
                  <a:pt x="9897" y="14036"/>
                </a:cubicBezTo>
                <a:cubicBezTo>
                  <a:pt x="9910" y="14043"/>
                  <a:pt x="9919" y="14047"/>
                  <a:pt x="9924" y="14049"/>
                </a:cubicBezTo>
                <a:cubicBezTo>
                  <a:pt x="9929" y="14051"/>
                  <a:pt x="9931" y="14051"/>
                  <a:pt x="9931" y="14051"/>
                </a:cubicBezTo>
                <a:cubicBezTo>
                  <a:pt x="9932" y="14050"/>
                  <a:pt x="9932" y="14050"/>
                  <a:pt x="9932" y="14049"/>
                </a:cubicBezTo>
                <a:lnTo>
                  <a:pt x="9932" y="14049"/>
                </a:lnTo>
                <a:lnTo>
                  <a:pt x="9932" y="14049"/>
                </a:lnTo>
                <a:cubicBezTo>
                  <a:pt x="9932" y="14049"/>
                  <a:pt x="9932" y="14049"/>
                  <a:pt x="9933" y="14048"/>
                </a:cubicBezTo>
                <a:cubicBezTo>
                  <a:pt x="9933" y="14048"/>
                  <a:pt x="9930" y="14049"/>
                  <a:pt x="9925" y="14047"/>
                </a:cubicBezTo>
                <a:cubicBezTo>
                  <a:pt x="9920" y="14045"/>
                  <a:pt x="9911" y="14042"/>
                  <a:pt x="9899" y="14034"/>
                </a:cubicBezTo>
                <a:cubicBezTo>
                  <a:pt x="9894" y="14031"/>
                  <a:pt x="9892" y="14028"/>
                  <a:pt x="9890" y="14026"/>
                </a:cubicBezTo>
                <a:cubicBezTo>
                  <a:pt x="9889" y="14024"/>
                  <a:pt x="9888" y="14022"/>
                  <a:pt x="9888" y="14021"/>
                </a:cubicBezTo>
                <a:lnTo>
                  <a:pt x="9888" y="14021"/>
                </a:lnTo>
                <a:lnTo>
                  <a:pt x="9888" y="14021"/>
                </a:lnTo>
                <a:close/>
                <a:moveTo>
                  <a:pt x="9710" y="14045"/>
                </a:moveTo>
                <a:cubicBezTo>
                  <a:pt x="9708" y="14046"/>
                  <a:pt x="9708" y="14049"/>
                  <a:pt x="9708" y="14053"/>
                </a:cubicBezTo>
                <a:cubicBezTo>
                  <a:pt x="9708" y="14051"/>
                  <a:pt x="9709" y="14049"/>
                  <a:pt x="9710" y="14048"/>
                </a:cubicBezTo>
                <a:cubicBezTo>
                  <a:pt x="9712" y="14047"/>
                  <a:pt x="9714" y="14048"/>
                  <a:pt x="9717" y="14051"/>
                </a:cubicBezTo>
                <a:cubicBezTo>
                  <a:pt x="9726" y="14065"/>
                  <a:pt x="9734" y="14065"/>
                  <a:pt x="9742" y="14065"/>
                </a:cubicBezTo>
                <a:cubicBezTo>
                  <a:pt x="9751" y="14065"/>
                  <a:pt x="9769" y="14065"/>
                  <a:pt x="9769" y="14065"/>
                </a:cubicBezTo>
                <a:lnTo>
                  <a:pt x="9769" y="14064"/>
                </a:lnTo>
                <a:cubicBezTo>
                  <a:pt x="9768" y="14064"/>
                  <a:pt x="9753" y="14064"/>
                  <a:pt x="9745" y="14064"/>
                </a:cubicBezTo>
                <a:cubicBezTo>
                  <a:pt x="9736" y="14064"/>
                  <a:pt x="9728" y="14063"/>
                  <a:pt x="9719" y="14048"/>
                </a:cubicBezTo>
                <a:cubicBezTo>
                  <a:pt x="9715" y="14044"/>
                  <a:pt x="9712" y="14044"/>
                  <a:pt x="9710" y="14045"/>
                </a:cubicBezTo>
                <a:close/>
                <a:moveTo>
                  <a:pt x="10301" y="14067"/>
                </a:moveTo>
                <a:cubicBezTo>
                  <a:pt x="10297" y="14085"/>
                  <a:pt x="10296" y="14095"/>
                  <a:pt x="10294" y="14100"/>
                </a:cubicBezTo>
                <a:cubicBezTo>
                  <a:pt x="10293" y="14106"/>
                  <a:pt x="10293" y="14107"/>
                  <a:pt x="10293" y="14107"/>
                </a:cubicBezTo>
                <a:cubicBezTo>
                  <a:pt x="10293" y="14107"/>
                  <a:pt x="10293" y="14108"/>
                  <a:pt x="10293" y="14108"/>
                </a:cubicBezTo>
                <a:cubicBezTo>
                  <a:pt x="10293" y="14109"/>
                  <a:pt x="10293" y="14110"/>
                  <a:pt x="10293" y="14110"/>
                </a:cubicBezTo>
                <a:cubicBezTo>
                  <a:pt x="10297" y="14091"/>
                  <a:pt x="10299" y="14081"/>
                  <a:pt x="10300" y="14075"/>
                </a:cubicBezTo>
                <a:cubicBezTo>
                  <a:pt x="10301" y="14069"/>
                  <a:pt x="10301" y="14069"/>
                  <a:pt x="10301" y="14069"/>
                </a:cubicBezTo>
                <a:cubicBezTo>
                  <a:pt x="10301" y="14068"/>
                  <a:pt x="10301" y="14068"/>
                  <a:pt x="10301" y="14068"/>
                </a:cubicBezTo>
                <a:lnTo>
                  <a:pt x="10301" y="14068"/>
                </a:lnTo>
                <a:lnTo>
                  <a:pt x="10301" y="14068"/>
                </a:lnTo>
                <a:cubicBezTo>
                  <a:pt x="10301" y="14068"/>
                  <a:pt x="10301" y="14068"/>
                  <a:pt x="10301" y="14067"/>
                </a:cubicBezTo>
                <a:close/>
                <a:moveTo>
                  <a:pt x="9983" y="14087"/>
                </a:moveTo>
                <a:cubicBezTo>
                  <a:pt x="9983" y="14088"/>
                  <a:pt x="9982" y="14088"/>
                  <a:pt x="9982" y="14088"/>
                </a:cubicBezTo>
                <a:cubicBezTo>
                  <a:pt x="9983" y="14087"/>
                  <a:pt x="9983" y="14088"/>
                  <a:pt x="9983" y="14094"/>
                </a:cubicBezTo>
                <a:cubicBezTo>
                  <a:pt x="9983" y="14109"/>
                  <a:pt x="9974" y="14110"/>
                  <a:pt x="9983" y="14110"/>
                </a:cubicBezTo>
                <a:cubicBezTo>
                  <a:pt x="9983" y="14117"/>
                  <a:pt x="9987" y="14120"/>
                  <a:pt x="9992" y="14122"/>
                </a:cubicBezTo>
                <a:cubicBezTo>
                  <a:pt x="9996" y="14124"/>
                  <a:pt x="10001" y="14123"/>
                  <a:pt x="10001" y="14123"/>
                </a:cubicBezTo>
                <a:cubicBezTo>
                  <a:pt x="10001" y="14123"/>
                  <a:pt x="10009" y="14124"/>
                  <a:pt x="10009" y="14139"/>
                </a:cubicBezTo>
                <a:cubicBezTo>
                  <a:pt x="10009" y="14154"/>
                  <a:pt x="10009" y="14168"/>
                  <a:pt x="10009" y="14168"/>
                </a:cubicBezTo>
                <a:lnTo>
                  <a:pt x="10035" y="14168"/>
                </a:lnTo>
                <a:cubicBezTo>
                  <a:pt x="10039" y="14168"/>
                  <a:pt x="10043" y="14172"/>
                  <a:pt x="10048" y="14175"/>
                </a:cubicBezTo>
                <a:cubicBezTo>
                  <a:pt x="10052" y="14179"/>
                  <a:pt x="10056" y="14183"/>
                  <a:pt x="10060" y="14183"/>
                </a:cubicBezTo>
                <a:lnTo>
                  <a:pt x="10061" y="14182"/>
                </a:lnTo>
                <a:lnTo>
                  <a:pt x="10061" y="14181"/>
                </a:lnTo>
                <a:cubicBezTo>
                  <a:pt x="10057" y="14181"/>
                  <a:pt x="10053" y="14177"/>
                  <a:pt x="10049" y="14173"/>
                </a:cubicBezTo>
                <a:cubicBezTo>
                  <a:pt x="10045" y="14169"/>
                  <a:pt x="10041" y="14166"/>
                  <a:pt x="10036" y="14166"/>
                </a:cubicBezTo>
                <a:lnTo>
                  <a:pt x="10010" y="14166"/>
                </a:lnTo>
                <a:cubicBezTo>
                  <a:pt x="10010" y="14166"/>
                  <a:pt x="10010" y="14151"/>
                  <a:pt x="10010" y="14136"/>
                </a:cubicBezTo>
                <a:cubicBezTo>
                  <a:pt x="10010" y="14122"/>
                  <a:pt x="10002" y="14123"/>
                  <a:pt x="10002" y="14123"/>
                </a:cubicBezTo>
                <a:cubicBezTo>
                  <a:pt x="10002" y="14123"/>
                  <a:pt x="9997" y="14122"/>
                  <a:pt x="9993" y="14120"/>
                </a:cubicBezTo>
                <a:cubicBezTo>
                  <a:pt x="9989" y="14118"/>
                  <a:pt x="9984" y="14115"/>
                  <a:pt x="9984" y="14107"/>
                </a:cubicBezTo>
                <a:cubicBezTo>
                  <a:pt x="9976" y="14107"/>
                  <a:pt x="9984" y="14108"/>
                  <a:pt x="9984" y="14093"/>
                </a:cubicBezTo>
                <a:cubicBezTo>
                  <a:pt x="9984" y="14086"/>
                  <a:pt x="9984" y="14085"/>
                  <a:pt x="9983" y="14087"/>
                </a:cubicBezTo>
                <a:close/>
                <a:moveTo>
                  <a:pt x="10296" y="14127"/>
                </a:moveTo>
                <a:cubicBezTo>
                  <a:pt x="10296" y="14131"/>
                  <a:pt x="10296" y="14136"/>
                  <a:pt x="10296" y="14140"/>
                </a:cubicBezTo>
                <a:cubicBezTo>
                  <a:pt x="10296" y="14145"/>
                  <a:pt x="10295" y="14149"/>
                  <a:pt x="10293" y="14152"/>
                </a:cubicBezTo>
                <a:lnTo>
                  <a:pt x="10276" y="14181"/>
                </a:lnTo>
                <a:cubicBezTo>
                  <a:pt x="10272" y="14196"/>
                  <a:pt x="10270" y="14203"/>
                  <a:pt x="10269" y="14207"/>
                </a:cubicBezTo>
                <a:cubicBezTo>
                  <a:pt x="10268" y="14210"/>
                  <a:pt x="10268" y="14211"/>
                  <a:pt x="10268" y="14211"/>
                </a:cubicBezTo>
                <a:cubicBezTo>
                  <a:pt x="10259" y="14218"/>
                  <a:pt x="10255" y="14222"/>
                  <a:pt x="10253" y="14224"/>
                </a:cubicBezTo>
                <a:cubicBezTo>
                  <a:pt x="10250" y="14225"/>
                  <a:pt x="10250" y="14225"/>
                  <a:pt x="10250" y="14225"/>
                </a:cubicBezTo>
                <a:cubicBezTo>
                  <a:pt x="10250" y="14227"/>
                  <a:pt x="10250" y="14228"/>
                  <a:pt x="10250" y="14228"/>
                </a:cubicBezTo>
                <a:cubicBezTo>
                  <a:pt x="10250" y="14228"/>
                  <a:pt x="10250" y="14228"/>
                  <a:pt x="10250" y="14230"/>
                </a:cubicBezTo>
                <a:cubicBezTo>
                  <a:pt x="10259" y="14222"/>
                  <a:pt x="10263" y="14218"/>
                  <a:pt x="10265" y="14217"/>
                </a:cubicBezTo>
                <a:cubicBezTo>
                  <a:pt x="10267" y="14215"/>
                  <a:pt x="10268" y="14216"/>
                  <a:pt x="10268" y="14216"/>
                </a:cubicBezTo>
                <a:cubicBezTo>
                  <a:pt x="10272" y="14201"/>
                  <a:pt x="10274" y="14194"/>
                  <a:pt x="10275" y="14190"/>
                </a:cubicBezTo>
                <a:cubicBezTo>
                  <a:pt x="10276" y="14186"/>
                  <a:pt x="10275" y="14186"/>
                  <a:pt x="10275" y="14186"/>
                </a:cubicBezTo>
                <a:lnTo>
                  <a:pt x="10293" y="14156"/>
                </a:lnTo>
                <a:cubicBezTo>
                  <a:pt x="10295" y="14152"/>
                  <a:pt x="10296" y="14148"/>
                  <a:pt x="10297" y="14143"/>
                </a:cubicBezTo>
                <a:cubicBezTo>
                  <a:pt x="10297" y="14138"/>
                  <a:pt x="10296" y="14132"/>
                  <a:pt x="10296" y="14127"/>
                </a:cubicBezTo>
                <a:close/>
                <a:moveTo>
                  <a:pt x="10079" y="14152"/>
                </a:moveTo>
                <a:lnTo>
                  <a:pt x="10078" y="14153"/>
                </a:lnTo>
                <a:cubicBezTo>
                  <a:pt x="10078" y="14161"/>
                  <a:pt x="10082" y="14164"/>
                  <a:pt x="10086" y="14168"/>
                </a:cubicBezTo>
                <a:cubicBezTo>
                  <a:pt x="10090" y="14171"/>
                  <a:pt x="10095" y="14175"/>
                  <a:pt x="10095" y="14183"/>
                </a:cubicBezTo>
                <a:cubicBezTo>
                  <a:pt x="10093" y="14189"/>
                  <a:pt x="10091" y="14194"/>
                  <a:pt x="10089" y="14199"/>
                </a:cubicBezTo>
                <a:cubicBezTo>
                  <a:pt x="10088" y="14203"/>
                  <a:pt x="10087" y="14206"/>
                  <a:pt x="10086" y="14209"/>
                </a:cubicBezTo>
                <a:cubicBezTo>
                  <a:pt x="10087" y="14206"/>
                  <a:pt x="10088" y="14203"/>
                  <a:pt x="10090" y="14198"/>
                </a:cubicBezTo>
                <a:cubicBezTo>
                  <a:pt x="10092" y="14194"/>
                  <a:pt x="10094" y="14189"/>
                  <a:pt x="10096" y="14181"/>
                </a:cubicBezTo>
                <a:cubicBezTo>
                  <a:pt x="10096" y="14174"/>
                  <a:pt x="10092" y="14170"/>
                  <a:pt x="10087" y="14166"/>
                </a:cubicBezTo>
                <a:cubicBezTo>
                  <a:pt x="10083" y="14163"/>
                  <a:pt x="10079" y="14159"/>
                  <a:pt x="10079" y="14152"/>
                </a:cubicBezTo>
                <a:close/>
                <a:moveTo>
                  <a:pt x="10086" y="14209"/>
                </a:moveTo>
                <a:cubicBezTo>
                  <a:pt x="10085" y="14212"/>
                  <a:pt x="10085" y="14215"/>
                  <a:pt x="10086" y="14217"/>
                </a:cubicBezTo>
                <a:cubicBezTo>
                  <a:pt x="10087" y="14220"/>
                  <a:pt x="10090" y="14223"/>
                  <a:pt x="10095" y="14227"/>
                </a:cubicBezTo>
                <a:cubicBezTo>
                  <a:pt x="10103" y="14227"/>
                  <a:pt x="10112" y="14231"/>
                  <a:pt x="10120" y="14234"/>
                </a:cubicBezTo>
                <a:cubicBezTo>
                  <a:pt x="10127" y="14238"/>
                  <a:pt x="10134" y="14241"/>
                  <a:pt x="10138" y="14241"/>
                </a:cubicBezTo>
                <a:cubicBezTo>
                  <a:pt x="10142" y="14248"/>
                  <a:pt x="10151" y="14256"/>
                  <a:pt x="10158" y="14262"/>
                </a:cubicBezTo>
                <a:cubicBezTo>
                  <a:pt x="10165" y="14267"/>
                  <a:pt x="10172" y="14271"/>
                  <a:pt x="10172" y="14271"/>
                </a:cubicBezTo>
                <a:cubicBezTo>
                  <a:pt x="10176" y="14271"/>
                  <a:pt x="10180" y="14271"/>
                  <a:pt x="10184" y="14273"/>
                </a:cubicBezTo>
                <a:cubicBezTo>
                  <a:pt x="10187" y="14275"/>
                  <a:pt x="10189" y="14278"/>
                  <a:pt x="10189" y="14286"/>
                </a:cubicBezTo>
                <a:cubicBezTo>
                  <a:pt x="10189" y="14285"/>
                  <a:pt x="10190" y="14285"/>
                  <a:pt x="10190" y="14284"/>
                </a:cubicBezTo>
                <a:cubicBezTo>
                  <a:pt x="10190" y="14269"/>
                  <a:pt x="10182" y="14270"/>
                  <a:pt x="10173" y="14270"/>
                </a:cubicBezTo>
                <a:cubicBezTo>
                  <a:pt x="10173" y="14270"/>
                  <a:pt x="10167" y="14266"/>
                  <a:pt x="10159" y="14260"/>
                </a:cubicBezTo>
                <a:cubicBezTo>
                  <a:pt x="10152" y="14255"/>
                  <a:pt x="10143" y="14248"/>
                  <a:pt x="10139" y="14240"/>
                </a:cubicBezTo>
                <a:cubicBezTo>
                  <a:pt x="10134" y="14240"/>
                  <a:pt x="10128" y="14236"/>
                  <a:pt x="10120" y="14232"/>
                </a:cubicBezTo>
                <a:cubicBezTo>
                  <a:pt x="10113" y="14228"/>
                  <a:pt x="10105" y="14225"/>
                  <a:pt x="10096" y="14225"/>
                </a:cubicBezTo>
                <a:cubicBezTo>
                  <a:pt x="10092" y="14221"/>
                  <a:pt x="10089" y="14219"/>
                  <a:pt x="10087" y="14216"/>
                </a:cubicBezTo>
                <a:cubicBezTo>
                  <a:pt x="10086" y="14214"/>
                  <a:pt x="10085" y="14211"/>
                  <a:pt x="10086" y="14209"/>
                </a:cubicBezTo>
                <a:close/>
                <a:moveTo>
                  <a:pt x="10233" y="14313"/>
                </a:moveTo>
                <a:cubicBezTo>
                  <a:pt x="10233" y="14313"/>
                  <a:pt x="10231" y="14320"/>
                  <a:pt x="10228" y="14328"/>
                </a:cubicBezTo>
                <a:cubicBezTo>
                  <a:pt x="10224" y="14335"/>
                  <a:pt x="10220" y="14342"/>
                  <a:pt x="10216" y="14342"/>
                </a:cubicBezTo>
                <a:cubicBezTo>
                  <a:pt x="10216" y="14344"/>
                  <a:pt x="10216" y="14344"/>
                  <a:pt x="10216" y="14345"/>
                </a:cubicBezTo>
                <a:cubicBezTo>
                  <a:pt x="10216" y="14346"/>
                  <a:pt x="10216" y="14346"/>
                  <a:pt x="10216" y="14347"/>
                </a:cubicBezTo>
                <a:cubicBezTo>
                  <a:pt x="10220" y="14347"/>
                  <a:pt x="10224" y="14340"/>
                  <a:pt x="10228" y="14333"/>
                </a:cubicBezTo>
                <a:cubicBezTo>
                  <a:pt x="10231" y="14325"/>
                  <a:pt x="10233" y="14318"/>
                  <a:pt x="10233" y="14318"/>
                </a:cubicBezTo>
                <a:cubicBezTo>
                  <a:pt x="10242" y="14318"/>
                  <a:pt x="10246" y="14318"/>
                  <a:pt x="10248" y="14318"/>
                </a:cubicBezTo>
                <a:cubicBezTo>
                  <a:pt x="10250" y="14318"/>
                  <a:pt x="10250" y="14318"/>
                  <a:pt x="10250" y="14318"/>
                </a:cubicBezTo>
                <a:lnTo>
                  <a:pt x="10284" y="14318"/>
                </a:lnTo>
                <a:cubicBezTo>
                  <a:pt x="10285" y="14317"/>
                  <a:pt x="10284" y="14317"/>
                  <a:pt x="10284" y="14316"/>
                </a:cubicBezTo>
                <a:cubicBezTo>
                  <a:pt x="10284" y="14315"/>
                  <a:pt x="10284" y="14314"/>
                  <a:pt x="10284" y="14313"/>
                </a:cubicBezTo>
                <a:cubicBezTo>
                  <a:pt x="10284" y="14313"/>
                  <a:pt x="10275" y="14313"/>
                  <a:pt x="10267" y="14313"/>
                </a:cubicBezTo>
                <a:cubicBezTo>
                  <a:pt x="10258" y="14313"/>
                  <a:pt x="10250" y="14313"/>
                  <a:pt x="10250" y="14313"/>
                </a:cubicBezTo>
                <a:cubicBezTo>
                  <a:pt x="10242" y="14313"/>
                  <a:pt x="10237" y="14313"/>
                  <a:pt x="10235" y="14313"/>
                </a:cubicBezTo>
                <a:cubicBezTo>
                  <a:pt x="10233" y="14313"/>
                  <a:pt x="10233" y="14313"/>
                  <a:pt x="10233" y="14313"/>
                </a:cubicBezTo>
                <a:close/>
                <a:moveTo>
                  <a:pt x="10175" y="14324"/>
                </a:moveTo>
                <a:cubicBezTo>
                  <a:pt x="10174" y="14325"/>
                  <a:pt x="10174" y="14326"/>
                  <a:pt x="10173" y="14327"/>
                </a:cubicBezTo>
                <a:cubicBezTo>
                  <a:pt x="10172" y="14328"/>
                  <a:pt x="10172" y="14329"/>
                  <a:pt x="10172" y="14329"/>
                </a:cubicBezTo>
                <a:cubicBezTo>
                  <a:pt x="10172" y="14329"/>
                  <a:pt x="10170" y="14333"/>
                  <a:pt x="10168" y="14339"/>
                </a:cubicBezTo>
                <a:cubicBezTo>
                  <a:pt x="10165" y="14344"/>
                  <a:pt x="10163" y="14352"/>
                  <a:pt x="10163" y="14359"/>
                </a:cubicBezTo>
                <a:lnTo>
                  <a:pt x="10155" y="14403"/>
                </a:lnTo>
                <a:cubicBezTo>
                  <a:pt x="10155" y="14403"/>
                  <a:pt x="10155" y="14403"/>
                  <a:pt x="10155" y="14402"/>
                </a:cubicBezTo>
                <a:cubicBezTo>
                  <a:pt x="10155" y="14402"/>
                  <a:pt x="10156" y="14402"/>
                  <a:pt x="10156" y="14402"/>
                </a:cubicBezTo>
                <a:lnTo>
                  <a:pt x="10164" y="14358"/>
                </a:lnTo>
                <a:cubicBezTo>
                  <a:pt x="10164" y="14351"/>
                  <a:pt x="10167" y="14343"/>
                  <a:pt x="10169" y="14337"/>
                </a:cubicBezTo>
                <a:cubicBezTo>
                  <a:pt x="10171" y="14332"/>
                  <a:pt x="10173" y="14328"/>
                  <a:pt x="10173" y="14328"/>
                </a:cubicBezTo>
                <a:cubicBezTo>
                  <a:pt x="10173" y="14328"/>
                  <a:pt x="10174" y="14327"/>
                  <a:pt x="10174" y="14326"/>
                </a:cubicBezTo>
                <a:cubicBezTo>
                  <a:pt x="10174" y="14325"/>
                  <a:pt x="10175" y="14324"/>
                  <a:pt x="10175" y="14324"/>
                </a:cubicBezTo>
                <a:close/>
                <a:moveTo>
                  <a:pt x="10199" y="14342"/>
                </a:moveTo>
                <a:cubicBezTo>
                  <a:pt x="10195" y="14350"/>
                  <a:pt x="10193" y="14354"/>
                  <a:pt x="10191" y="14356"/>
                </a:cubicBezTo>
                <a:cubicBezTo>
                  <a:pt x="10190" y="14358"/>
                  <a:pt x="10190" y="14358"/>
                  <a:pt x="10190" y="14358"/>
                </a:cubicBezTo>
                <a:cubicBezTo>
                  <a:pt x="10191" y="14359"/>
                  <a:pt x="10191" y="14359"/>
                  <a:pt x="10191" y="14360"/>
                </a:cubicBezTo>
                <a:lnTo>
                  <a:pt x="10191" y="14360"/>
                </a:lnTo>
                <a:lnTo>
                  <a:pt x="10191" y="14360"/>
                </a:lnTo>
                <a:cubicBezTo>
                  <a:pt x="10191" y="14360"/>
                  <a:pt x="10191" y="14360"/>
                  <a:pt x="10191" y="14361"/>
                </a:cubicBezTo>
                <a:cubicBezTo>
                  <a:pt x="10194" y="14355"/>
                  <a:pt x="10196" y="14352"/>
                  <a:pt x="10197" y="14350"/>
                </a:cubicBezTo>
                <a:cubicBezTo>
                  <a:pt x="10198" y="14348"/>
                  <a:pt x="10198" y="14347"/>
                  <a:pt x="10198" y="14347"/>
                </a:cubicBezTo>
                <a:cubicBezTo>
                  <a:pt x="10207" y="14362"/>
                  <a:pt x="10211" y="14369"/>
                  <a:pt x="10214" y="14373"/>
                </a:cubicBezTo>
                <a:cubicBezTo>
                  <a:pt x="10216" y="14377"/>
                  <a:pt x="10216" y="14377"/>
                  <a:pt x="10216" y="14377"/>
                </a:cubicBezTo>
                <a:cubicBezTo>
                  <a:pt x="10216" y="14377"/>
                  <a:pt x="10216" y="14376"/>
                  <a:pt x="10216" y="14375"/>
                </a:cubicBezTo>
                <a:cubicBezTo>
                  <a:pt x="10216" y="14374"/>
                  <a:pt x="10216" y="14372"/>
                  <a:pt x="10216" y="14372"/>
                </a:cubicBezTo>
                <a:cubicBezTo>
                  <a:pt x="10207" y="14357"/>
                  <a:pt x="10203" y="14350"/>
                  <a:pt x="10201" y="14346"/>
                </a:cubicBezTo>
                <a:cubicBezTo>
                  <a:pt x="10199" y="14343"/>
                  <a:pt x="10199" y="14342"/>
                  <a:pt x="10199" y="14342"/>
                </a:cubicBezTo>
                <a:close/>
                <a:moveTo>
                  <a:pt x="10232" y="14435"/>
                </a:moveTo>
                <a:cubicBezTo>
                  <a:pt x="10231" y="14436"/>
                  <a:pt x="10231" y="14437"/>
                  <a:pt x="10231" y="14438"/>
                </a:cubicBezTo>
                <a:cubicBezTo>
                  <a:pt x="10231" y="14439"/>
                  <a:pt x="10231" y="14440"/>
                  <a:pt x="10231" y="14441"/>
                </a:cubicBezTo>
                <a:cubicBezTo>
                  <a:pt x="10232" y="14440"/>
                  <a:pt x="10232" y="14439"/>
                  <a:pt x="10232" y="14438"/>
                </a:cubicBezTo>
                <a:cubicBezTo>
                  <a:pt x="10233" y="14436"/>
                  <a:pt x="10233" y="14435"/>
                  <a:pt x="10233" y="14435"/>
                </a:cubicBezTo>
                <a:cubicBezTo>
                  <a:pt x="10233" y="14435"/>
                  <a:pt x="10233" y="14435"/>
                  <a:pt x="10233" y="14435"/>
                </a:cubicBezTo>
                <a:cubicBezTo>
                  <a:pt x="10232" y="14435"/>
                  <a:pt x="10232" y="14435"/>
                  <a:pt x="10232" y="14435"/>
                </a:cubicBezTo>
                <a:close/>
                <a:moveTo>
                  <a:pt x="10113" y="14489"/>
                </a:moveTo>
                <a:cubicBezTo>
                  <a:pt x="10113" y="14490"/>
                  <a:pt x="10113" y="14491"/>
                  <a:pt x="10113" y="14491"/>
                </a:cubicBezTo>
                <a:cubicBezTo>
                  <a:pt x="10112" y="14491"/>
                  <a:pt x="10112" y="14492"/>
                  <a:pt x="10112" y="14492"/>
                </a:cubicBezTo>
                <a:cubicBezTo>
                  <a:pt x="10112" y="14499"/>
                  <a:pt x="10112" y="14510"/>
                  <a:pt x="10112" y="14519"/>
                </a:cubicBezTo>
                <a:cubicBezTo>
                  <a:pt x="10112" y="14528"/>
                  <a:pt x="10112" y="14535"/>
                  <a:pt x="10112" y="14535"/>
                </a:cubicBezTo>
                <a:cubicBezTo>
                  <a:pt x="10116" y="14550"/>
                  <a:pt x="10119" y="14557"/>
                  <a:pt x="10120" y="14561"/>
                </a:cubicBezTo>
                <a:cubicBezTo>
                  <a:pt x="10121" y="14565"/>
                  <a:pt x="10121" y="14565"/>
                  <a:pt x="10121" y="14565"/>
                </a:cubicBezTo>
                <a:cubicBezTo>
                  <a:pt x="10121" y="14579"/>
                  <a:pt x="10121" y="14587"/>
                  <a:pt x="10121" y="14591"/>
                </a:cubicBezTo>
                <a:cubicBezTo>
                  <a:pt x="10121" y="14594"/>
                  <a:pt x="10121" y="14594"/>
                  <a:pt x="10121" y="14594"/>
                </a:cubicBezTo>
                <a:cubicBezTo>
                  <a:pt x="10121" y="14594"/>
                  <a:pt x="10121" y="14594"/>
                  <a:pt x="10121" y="14594"/>
                </a:cubicBezTo>
                <a:cubicBezTo>
                  <a:pt x="10121" y="14594"/>
                  <a:pt x="10121" y="14594"/>
                  <a:pt x="10122" y="14593"/>
                </a:cubicBezTo>
                <a:cubicBezTo>
                  <a:pt x="10122" y="14579"/>
                  <a:pt x="10122" y="14571"/>
                  <a:pt x="10122" y="14567"/>
                </a:cubicBezTo>
                <a:cubicBezTo>
                  <a:pt x="10122" y="14563"/>
                  <a:pt x="10122" y="14564"/>
                  <a:pt x="10122" y="14564"/>
                </a:cubicBezTo>
                <a:cubicBezTo>
                  <a:pt x="10118" y="14549"/>
                  <a:pt x="10116" y="14542"/>
                  <a:pt x="10114" y="14538"/>
                </a:cubicBezTo>
                <a:cubicBezTo>
                  <a:pt x="10113" y="14534"/>
                  <a:pt x="10113" y="14534"/>
                  <a:pt x="10113" y="14534"/>
                </a:cubicBezTo>
                <a:cubicBezTo>
                  <a:pt x="10113" y="14534"/>
                  <a:pt x="10113" y="14527"/>
                  <a:pt x="10113" y="14517"/>
                </a:cubicBezTo>
                <a:cubicBezTo>
                  <a:pt x="10113" y="14508"/>
                  <a:pt x="10113" y="14497"/>
                  <a:pt x="10113" y="14489"/>
                </a:cubicBezTo>
                <a:close/>
                <a:moveTo>
                  <a:pt x="10122" y="14593"/>
                </a:moveTo>
                <a:cubicBezTo>
                  <a:pt x="10137" y="14587"/>
                  <a:pt x="10145" y="14583"/>
                  <a:pt x="10150" y="14582"/>
                </a:cubicBezTo>
                <a:cubicBezTo>
                  <a:pt x="10154" y="14580"/>
                  <a:pt x="10155" y="14580"/>
                  <a:pt x="10155" y="14580"/>
                </a:cubicBezTo>
                <a:cubicBezTo>
                  <a:pt x="10155" y="14580"/>
                  <a:pt x="10154" y="14580"/>
                  <a:pt x="10156" y="14581"/>
                </a:cubicBezTo>
                <a:cubicBezTo>
                  <a:pt x="10157" y="14583"/>
                  <a:pt x="10159" y="14587"/>
                  <a:pt x="10163" y="14594"/>
                </a:cubicBezTo>
                <a:cubicBezTo>
                  <a:pt x="10164" y="14594"/>
                  <a:pt x="10164" y="14594"/>
                  <a:pt x="10164" y="14594"/>
                </a:cubicBezTo>
                <a:cubicBezTo>
                  <a:pt x="10164" y="14594"/>
                  <a:pt x="10164" y="14593"/>
                  <a:pt x="10164" y="14593"/>
                </a:cubicBezTo>
                <a:cubicBezTo>
                  <a:pt x="10160" y="14586"/>
                  <a:pt x="10158" y="14582"/>
                  <a:pt x="10157" y="14580"/>
                </a:cubicBezTo>
                <a:cubicBezTo>
                  <a:pt x="10156" y="14578"/>
                  <a:pt x="10156" y="14578"/>
                  <a:pt x="10156" y="14578"/>
                </a:cubicBezTo>
                <a:cubicBezTo>
                  <a:pt x="10139" y="14585"/>
                  <a:pt x="10130" y="14589"/>
                  <a:pt x="10126" y="14591"/>
                </a:cubicBezTo>
                <a:cubicBezTo>
                  <a:pt x="10122" y="14593"/>
                  <a:pt x="10122" y="14593"/>
                  <a:pt x="10122" y="14593"/>
                </a:cubicBezTo>
                <a:close/>
                <a:moveTo>
                  <a:pt x="10250" y="14519"/>
                </a:moveTo>
                <a:cubicBezTo>
                  <a:pt x="10246" y="14519"/>
                  <a:pt x="10244" y="14523"/>
                  <a:pt x="10243" y="14527"/>
                </a:cubicBezTo>
                <a:cubicBezTo>
                  <a:pt x="10242" y="14530"/>
                  <a:pt x="10242" y="14534"/>
                  <a:pt x="10242" y="14534"/>
                </a:cubicBezTo>
                <a:cubicBezTo>
                  <a:pt x="10237" y="14534"/>
                  <a:pt x="10235" y="14534"/>
                  <a:pt x="10234" y="14534"/>
                </a:cubicBezTo>
                <a:cubicBezTo>
                  <a:pt x="10233" y="14534"/>
                  <a:pt x="10233" y="14534"/>
                  <a:pt x="10233" y="14534"/>
                </a:cubicBezTo>
                <a:cubicBezTo>
                  <a:pt x="10229" y="14541"/>
                  <a:pt x="10227" y="14549"/>
                  <a:pt x="10226" y="14555"/>
                </a:cubicBezTo>
                <a:cubicBezTo>
                  <a:pt x="10224" y="14560"/>
                  <a:pt x="10224" y="14564"/>
                  <a:pt x="10224" y="14564"/>
                </a:cubicBezTo>
                <a:lnTo>
                  <a:pt x="10216" y="14564"/>
                </a:lnTo>
                <a:cubicBezTo>
                  <a:pt x="10216" y="14565"/>
                  <a:pt x="10216" y="14565"/>
                  <a:pt x="10216" y="14566"/>
                </a:cubicBezTo>
                <a:cubicBezTo>
                  <a:pt x="10216" y="14567"/>
                  <a:pt x="10216" y="14568"/>
                  <a:pt x="10216" y="14568"/>
                </a:cubicBezTo>
                <a:cubicBezTo>
                  <a:pt x="10217" y="14568"/>
                  <a:pt x="10219" y="14568"/>
                  <a:pt x="10221" y="14568"/>
                </a:cubicBezTo>
                <a:cubicBezTo>
                  <a:pt x="10222" y="14568"/>
                  <a:pt x="10224" y="14568"/>
                  <a:pt x="10224" y="14568"/>
                </a:cubicBezTo>
                <a:cubicBezTo>
                  <a:pt x="10224" y="14568"/>
                  <a:pt x="10224" y="14565"/>
                  <a:pt x="10226" y="14559"/>
                </a:cubicBezTo>
                <a:cubicBezTo>
                  <a:pt x="10227" y="14553"/>
                  <a:pt x="10229" y="14546"/>
                  <a:pt x="10233" y="14539"/>
                </a:cubicBezTo>
                <a:cubicBezTo>
                  <a:pt x="10233" y="14539"/>
                  <a:pt x="10233" y="14539"/>
                  <a:pt x="10234" y="14539"/>
                </a:cubicBezTo>
                <a:cubicBezTo>
                  <a:pt x="10235" y="14539"/>
                  <a:pt x="10237" y="14539"/>
                  <a:pt x="10242" y="14539"/>
                </a:cubicBezTo>
                <a:cubicBezTo>
                  <a:pt x="10242" y="14539"/>
                  <a:pt x="10242" y="14535"/>
                  <a:pt x="10243" y="14532"/>
                </a:cubicBezTo>
                <a:cubicBezTo>
                  <a:pt x="10244" y="14528"/>
                  <a:pt x="10246" y="14524"/>
                  <a:pt x="10250" y="14524"/>
                </a:cubicBezTo>
                <a:cubicBezTo>
                  <a:pt x="10250" y="14523"/>
                  <a:pt x="10250" y="14522"/>
                  <a:pt x="10250" y="14522"/>
                </a:cubicBezTo>
                <a:cubicBezTo>
                  <a:pt x="10250" y="14521"/>
                  <a:pt x="10250" y="14520"/>
                  <a:pt x="10250" y="14519"/>
                </a:cubicBezTo>
                <a:close/>
                <a:moveTo>
                  <a:pt x="10199" y="14578"/>
                </a:moveTo>
                <a:cubicBezTo>
                  <a:pt x="10197" y="14578"/>
                  <a:pt x="10195" y="14579"/>
                  <a:pt x="10193" y="14580"/>
                </a:cubicBezTo>
                <a:cubicBezTo>
                  <a:pt x="10190" y="14581"/>
                  <a:pt x="10188" y="14583"/>
                  <a:pt x="10185" y="14585"/>
                </a:cubicBezTo>
                <a:cubicBezTo>
                  <a:pt x="10187" y="14584"/>
                  <a:pt x="10190" y="14583"/>
                  <a:pt x="10192" y="14582"/>
                </a:cubicBezTo>
                <a:cubicBezTo>
                  <a:pt x="10194" y="14581"/>
                  <a:pt x="10196" y="14580"/>
                  <a:pt x="10198" y="14580"/>
                </a:cubicBezTo>
                <a:lnTo>
                  <a:pt x="10215" y="14609"/>
                </a:lnTo>
                <a:cubicBezTo>
                  <a:pt x="10215" y="14609"/>
                  <a:pt x="10215" y="14610"/>
                  <a:pt x="10216" y="14611"/>
                </a:cubicBezTo>
                <a:cubicBezTo>
                  <a:pt x="10216" y="14611"/>
                  <a:pt x="10217" y="14612"/>
                  <a:pt x="10217" y="14613"/>
                </a:cubicBezTo>
                <a:cubicBezTo>
                  <a:pt x="10220" y="14613"/>
                  <a:pt x="10222" y="14613"/>
                  <a:pt x="10223" y="14613"/>
                </a:cubicBezTo>
                <a:cubicBezTo>
                  <a:pt x="10224" y="14613"/>
                  <a:pt x="10224" y="14613"/>
                  <a:pt x="10224" y="14613"/>
                </a:cubicBezTo>
                <a:cubicBezTo>
                  <a:pt x="10224" y="14612"/>
                  <a:pt x="10224" y="14611"/>
                  <a:pt x="10224" y="14611"/>
                </a:cubicBezTo>
                <a:cubicBezTo>
                  <a:pt x="10224" y="14610"/>
                  <a:pt x="10224" y="14609"/>
                  <a:pt x="10224" y="14608"/>
                </a:cubicBezTo>
                <a:cubicBezTo>
                  <a:pt x="10224" y="14608"/>
                  <a:pt x="10224" y="14608"/>
                  <a:pt x="10223" y="14608"/>
                </a:cubicBezTo>
                <a:cubicBezTo>
                  <a:pt x="10222" y="14608"/>
                  <a:pt x="10220" y="14608"/>
                  <a:pt x="10216" y="14608"/>
                </a:cubicBezTo>
                <a:lnTo>
                  <a:pt x="10199" y="14578"/>
                </a:lnTo>
                <a:close/>
                <a:moveTo>
                  <a:pt x="10249" y="14641"/>
                </a:moveTo>
                <a:cubicBezTo>
                  <a:pt x="10249" y="14660"/>
                  <a:pt x="10249" y="14670"/>
                  <a:pt x="10249" y="14676"/>
                </a:cubicBezTo>
                <a:cubicBezTo>
                  <a:pt x="10249" y="14682"/>
                  <a:pt x="10249" y="14682"/>
                  <a:pt x="10249" y="14682"/>
                </a:cubicBezTo>
                <a:cubicBezTo>
                  <a:pt x="10249" y="14682"/>
                  <a:pt x="10249" y="14682"/>
                  <a:pt x="10249" y="14682"/>
                </a:cubicBezTo>
                <a:cubicBezTo>
                  <a:pt x="10250" y="14682"/>
                  <a:pt x="10250" y="14682"/>
                  <a:pt x="10250" y="14682"/>
                </a:cubicBezTo>
                <a:cubicBezTo>
                  <a:pt x="10250" y="14665"/>
                  <a:pt x="10250" y="14656"/>
                  <a:pt x="10250" y="14650"/>
                </a:cubicBezTo>
                <a:cubicBezTo>
                  <a:pt x="10250" y="14644"/>
                  <a:pt x="10250" y="14642"/>
                  <a:pt x="10250" y="14642"/>
                </a:cubicBezTo>
                <a:lnTo>
                  <a:pt x="10249" y="14641"/>
                </a:lnTo>
                <a:close/>
                <a:moveTo>
                  <a:pt x="10284" y="14700"/>
                </a:moveTo>
                <a:cubicBezTo>
                  <a:pt x="10284" y="14702"/>
                  <a:pt x="10283" y="14712"/>
                  <a:pt x="10282" y="14722"/>
                </a:cubicBezTo>
                <a:cubicBezTo>
                  <a:pt x="10281" y="14732"/>
                  <a:pt x="10279" y="14741"/>
                  <a:pt x="10275" y="14741"/>
                </a:cubicBezTo>
                <a:cubicBezTo>
                  <a:pt x="10275" y="14749"/>
                  <a:pt x="10273" y="14756"/>
                  <a:pt x="10271" y="14761"/>
                </a:cubicBezTo>
                <a:cubicBezTo>
                  <a:pt x="10268" y="14767"/>
                  <a:pt x="10266" y="14771"/>
                  <a:pt x="10266" y="14771"/>
                </a:cubicBezTo>
                <a:cubicBezTo>
                  <a:pt x="10266" y="14771"/>
                  <a:pt x="10267" y="14771"/>
                  <a:pt x="10267" y="14772"/>
                </a:cubicBezTo>
                <a:cubicBezTo>
                  <a:pt x="10267" y="14772"/>
                  <a:pt x="10268" y="14773"/>
                  <a:pt x="10268" y="14773"/>
                </a:cubicBezTo>
                <a:cubicBezTo>
                  <a:pt x="10268" y="14773"/>
                  <a:pt x="10270" y="14769"/>
                  <a:pt x="10272" y="14764"/>
                </a:cubicBezTo>
                <a:cubicBezTo>
                  <a:pt x="10274" y="14759"/>
                  <a:pt x="10275" y="14752"/>
                  <a:pt x="10275" y="14745"/>
                </a:cubicBezTo>
                <a:cubicBezTo>
                  <a:pt x="10280" y="14745"/>
                  <a:pt x="10282" y="14734"/>
                  <a:pt x="10283" y="14723"/>
                </a:cubicBezTo>
                <a:cubicBezTo>
                  <a:pt x="10284" y="14712"/>
                  <a:pt x="10284" y="14702"/>
                  <a:pt x="10284" y="14702"/>
                </a:cubicBezTo>
                <a:lnTo>
                  <a:pt x="10284" y="14700"/>
                </a:lnTo>
                <a:close/>
                <a:moveTo>
                  <a:pt x="9554" y="14859"/>
                </a:moveTo>
                <a:cubicBezTo>
                  <a:pt x="9545" y="14859"/>
                  <a:pt x="9538" y="14885"/>
                  <a:pt x="9537" y="14887"/>
                </a:cubicBezTo>
                <a:cubicBezTo>
                  <a:pt x="9537" y="14887"/>
                  <a:pt x="9537" y="14887"/>
                  <a:pt x="9537" y="14887"/>
                </a:cubicBezTo>
                <a:lnTo>
                  <a:pt x="9538" y="14888"/>
                </a:lnTo>
                <a:lnTo>
                  <a:pt x="9538" y="14888"/>
                </a:lnTo>
                <a:cubicBezTo>
                  <a:pt x="9538" y="14888"/>
                  <a:pt x="9538" y="14888"/>
                  <a:pt x="9538" y="14888"/>
                </a:cubicBezTo>
                <a:cubicBezTo>
                  <a:pt x="9538" y="14888"/>
                  <a:pt x="9540" y="14881"/>
                  <a:pt x="9543" y="14874"/>
                </a:cubicBezTo>
                <a:cubicBezTo>
                  <a:pt x="9546" y="14867"/>
                  <a:pt x="9551" y="14859"/>
                  <a:pt x="9555" y="14859"/>
                </a:cubicBezTo>
                <a:cubicBezTo>
                  <a:pt x="9555" y="14859"/>
                  <a:pt x="9554" y="14859"/>
                  <a:pt x="9554" y="14859"/>
                </a:cubicBezTo>
                <a:close/>
                <a:moveTo>
                  <a:pt x="10327" y="14860"/>
                </a:moveTo>
                <a:cubicBezTo>
                  <a:pt x="10327" y="14868"/>
                  <a:pt x="10324" y="14879"/>
                  <a:pt x="10322" y="14888"/>
                </a:cubicBezTo>
                <a:cubicBezTo>
                  <a:pt x="10320" y="14897"/>
                  <a:pt x="10318" y="14904"/>
                  <a:pt x="10318" y="14904"/>
                </a:cubicBezTo>
                <a:cubicBezTo>
                  <a:pt x="10318" y="14904"/>
                  <a:pt x="10318" y="14908"/>
                  <a:pt x="10318" y="14913"/>
                </a:cubicBezTo>
                <a:cubicBezTo>
                  <a:pt x="10318" y="14919"/>
                  <a:pt x="10318" y="14926"/>
                  <a:pt x="10318" y="14933"/>
                </a:cubicBezTo>
                <a:lnTo>
                  <a:pt x="10310" y="14947"/>
                </a:lnTo>
                <a:cubicBezTo>
                  <a:pt x="10301" y="14947"/>
                  <a:pt x="10297" y="14947"/>
                  <a:pt x="10294" y="14947"/>
                </a:cubicBezTo>
                <a:cubicBezTo>
                  <a:pt x="10292" y="14947"/>
                  <a:pt x="10292" y="14947"/>
                  <a:pt x="10292" y="14947"/>
                </a:cubicBezTo>
                <a:cubicBezTo>
                  <a:pt x="10292" y="14947"/>
                  <a:pt x="10292" y="14959"/>
                  <a:pt x="10291" y="14970"/>
                </a:cubicBezTo>
                <a:cubicBezTo>
                  <a:pt x="10290" y="14981"/>
                  <a:pt x="10288" y="14992"/>
                  <a:pt x="10284" y="14992"/>
                </a:cubicBezTo>
                <a:lnTo>
                  <a:pt x="10275" y="14992"/>
                </a:lnTo>
                <a:cubicBezTo>
                  <a:pt x="10270" y="14992"/>
                  <a:pt x="10266" y="14995"/>
                  <a:pt x="10263" y="14999"/>
                </a:cubicBezTo>
                <a:cubicBezTo>
                  <a:pt x="10260" y="15002"/>
                  <a:pt x="10258" y="15006"/>
                  <a:pt x="10258" y="15006"/>
                </a:cubicBezTo>
                <a:cubicBezTo>
                  <a:pt x="10258" y="15013"/>
                  <a:pt x="10258" y="15017"/>
                  <a:pt x="10258" y="15019"/>
                </a:cubicBezTo>
                <a:cubicBezTo>
                  <a:pt x="10258" y="15021"/>
                  <a:pt x="10258" y="15021"/>
                  <a:pt x="10258" y="15021"/>
                </a:cubicBezTo>
                <a:cubicBezTo>
                  <a:pt x="10253" y="15036"/>
                  <a:pt x="10251" y="15043"/>
                  <a:pt x="10250" y="15047"/>
                </a:cubicBezTo>
                <a:cubicBezTo>
                  <a:pt x="10249" y="15051"/>
                  <a:pt x="10249" y="15051"/>
                  <a:pt x="10249" y="15051"/>
                </a:cubicBezTo>
                <a:cubicBezTo>
                  <a:pt x="10249" y="15051"/>
                  <a:pt x="10249" y="15051"/>
                  <a:pt x="10248" y="15051"/>
                </a:cubicBezTo>
                <a:cubicBezTo>
                  <a:pt x="10247" y="15051"/>
                  <a:pt x="10245" y="15051"/>
                  <a:pt x="10241" y="15051"/>
                </a:cubicBezTo>
                <a:cubicBezTo>
                  <a:pt x="10241" y="15051"/>
                  <a:pt x="10241" y="15051"/>
                  <a:pt x="10240" y="15051"/>
                </a:cubicBezTo>
                <a:cubicBezTo>
                  <a:pt x="10239" y="15051"/>
                  <a:pt x="10237" y="15051"/>
                  <a:pt x="10232" y="15051"/>
                </a:cubicBezTo>
                <a:cubicBezTo>
                  <a:pt x="10232" y="15058"/>
                  <a:pt x="10230" y="15061"/>
                  <a:pt x="10228" y="15063"/>
                </a:cubicBezTo>
                <a:cubicBezTo>
                  <a:pt x="10226" y="15065"/>
                  <a:pt x="10224" y="15065"/>
                  <a:pt x="10224" y="15065"/>
                </a:cubicBezTo>
                <a:cubicBezTo>
                  <a:pt x="10224" y="15065"/>
                  <a:pt x="10221" y="15062"/>
                  <a:pt x="10218" y="15058"/>
                </a:cubicBezTo>
                <a:cubicBezTo>
                  <a:pt x="10215" y="15055"/>
                  <a:pt x="10211" y="15051"/>
                  <a:pt x="10207" y="15051"/>
                </a:cubicBezTo>
                <a:cubicBezTo>
                  <a:pt x="10207" y="15051"/>
                  <a:pt x="10204" y="15051"/>
                  <a:pt x="10202" y="15052"/>
                </a:cubicBezTo>
                <a:cubicBezTo>
                  <a:pt x="10200" y="15054"/>
                  <a:pt x="10198" y="15058"/>
                  <a:pt x="10198" y="15065"/>
                </a:cubicBezTo>
                <a:cubicBezTo>
                  <a:pt x="10193" y="15072"/>
                  <a:pt x="10191" y="15079"/>
                  <a:pt x="10189" y="15085"/>
                </a:cubicBezTo>
                <a:cubicBezTo>
                  <a:pt x="10187" y="15090"/>
                  <a:pt x="10185" y="15094"/>
                  <a:pt x="10181" y="15094"/>
                </a:cubicBezTo>
                <a:lnTo>
                  <a:pt x="10172" y="15110"/>
                </a:lnTo>
                <a:cubicBezTo>
                  <a:pt x="10172" y="15110"/>
                  <a:pt x="10172" y="15117"/>
                  <a:pt x="10171" y="15124"/>
                </a:cubicBezTo>
                <a:cubicBezTo>
                  <a:pt x="10170" y="15131"/>
                  <a:pt x="10168" y="15139"/>
                  <a:pt x="10163" y="15139"/>
                </a:cubicBezTo>
                <a:cubicBezTo>
                  <a:pt x="10163" y="15146"/>
                  <a:pt x="10161" y="15153"/>
                  <a:pt x="10159" y="15159"/>
                </a:cubicBezTo>
                <a:cubicBezTo>
                  <a:pt x="10157" y="15164"/>
                  <a:pt x="10155" y="15168"/>
                  <a:pt x="10155" y="15168"/>
                </a:cubicBezTo>
                <a:lnTo>
                  <a:pt x="10155" y="15183"/>
                </a:lnTo>
                <a:cubicBezTo>
                  <a:pt x="10155" y="15190"/>
                  <a:pt x="10155" y="15197"/>
                  <a:pt x="10153" y="15205"/>
                </a:cubicBezTo>
                <a:cubicBezTo>
                  <a:pt x="10152" y="15212"/>
                  <a:pt x="10150" y="15220"/>
                  <a:pt x="10146" y="15227"/>
                </a:cubicBezTo>
                <a:cubicBezTo>
                  <a:pt x="10142" y="15227"/>
                  <a:pt x="10135" y="15234"/>
                  <a:pt x="10130" y="15242"/>
                </a:cubicBezTo>
                <a:cubicBezTo>
                  <a:pt x="10125" y="15249"/>
                  <a:pt x="10121" y="15257"/>
                  <a:pt x="10121" y="15257"/>
                </a:cubicBezTo>
                <a:cubicBezTo>
                  <a:pt x="10121" y="15257"/>
                  <a:pt x="10121" y="15257"/>
                  <a:pt x="10121" y="15258"/>
                </a:cubicBezTo>
                <a:cubicBezTo>
                  <a:pt x="10121" y="15260"/>
                  <a:pt x="10121" y="15264"/>
                  <a:pt x="10121" y="15271"/>
                </a:cubicBezTo>
                <a:cubicBezTo>
                  <a:pt x="10125" y="15271"/>
                  <a:pt x="10127" y="15275"/>
                  <a:pt x="10128" y="15278"/>
                </a:cubicBezTo>
                <a:cubicBezTo>
                  <a:pt x="10129" y="15282"/>
                  <a:pt x="10129" y="15286"/>
                  <a:pt x="10129" y="15286"/>
                </a:cubicBezTo>
                <a:cubicBezTo>
                  <a:pt x="10129" y="15301"/>
                  <a:pt x="10129" y="15308"/>
                  <a:pt x="10129" y="15312"/>
                </a:cubicBezTo>
                <a:cubicBezTo>
                  <a:pt x="10129" y="15316"/>
                  <a:pt x="10129" y="15316"/>
                  <a:pt x="10129" y="15316"/>
                </a:cubicBezTo>
                <a:cubicBezTo>
                  <a:pt x="10129" y="15316"/>
                  <a:pt x="10127" y="15319"/>
                  <a:pt x="10125" y="15324"/>
                </a:cubicBezTo>
                <a:cubicBezTo>
                  <a:pt x="10123" y="15330"/>
                  <a:pt x="10121" y="15338"/>
                  <a:pt x="10121" y="15345"/>
                </a:cubicBezTo>
                <a:cubicBezTo>
                  <a:pt x="10125" y="15345"/>
                  <a:pt x="10127" y="15345"/>
                  <a:pt x="10128" y="15345"/>
                </a:cubicBezTo>
                <a:cubicBezTo>
                  <a:pt x="10129" y="15345"/>
                  <a:pt x="10129" y="15345"/>
                  <a:pt x="10129" y="15345"/>
                </a:cubicBezTo>
                <a:cubicBezTo>
                  <a:pt x="10134" y="15360"/>
                  <a:pt x="10136" y="15367"/>
                  <a:pt x="10137" y="15370"/>
                </a:cubicBezTo>
                <a:cubicBezTo>
                  <a:pt x="10138" y="15374"/>
                  <a:pt x="10138" y="15374"/>
                  <a:pt x="10138" y="15374"/>
                </a:cubicBezTo>
                <a:cubicBezTo>
                  <a:pt x="10142" y="15389"/>
                  <a:pt x="10144" y="15396"/>
                  <a:pt x="10145" y="15400"/>
                </a:cubicBezTo>
                <a:cubicBezTo>
                  <a:pt x="10146" y="15403"/>
                  <a:pt x="10146" y="15403"/>
                  <a:pt x="10146" y="15403"/>
                </a:cubicBezTo>
                <a:cubicBezTo>
                  <a:pt x="10150" y="15403"/>
                  <a:pt x="10152" y="15403"/>
                  <a:pt x="10153" y="15403"/>
                </a:cubicBezTo>
                <a:cubicBezTo>
                  <a:pt x="10155" y="15403"/>
                  <a:pt x="10155" y="15403"/>
                  <a:pt x="10155" y="15403"/>
                </a:cubicBezTo>
                <a:cubicBezTo>
                  <a:pt x="10155" y="15403"/>
                  <a:pt x="10157" y="15411"/>
                  <a:pt x="10159" y="15420"/>
                </a:cubicBezTo>
                <a:cubicBezTo>
                  <a:pt x="10161" y="15429"/>
                  <a:pt x="10163" y="15440"/>
                  <a:pt x="10163" y="15447"/>
                </a:cubicBezTo>
                <a:lnTo>
                  <a:pt x="10163" y="15477"/>
                </a:lnTo>
                <a:cubicBezTo>
                  <a:pt x="10155" y="15492"/>
                  <a:pt x="10150" y="15499"/>
                  <a:pt x="10148" y="15502"/>
                </a:cubicBezTo>
                <a:cubicBezTo>
                  <a:pt x="10146" y="15506"/>
                  <a:pt x="10146" y="15506"/>
                  <a:pt x="10146" y="15506"/>
                </a:cubicBezTo>
                <a:cubicBezTo>
                  <a:pt x="10142" y="15521"/>
                  <a:pt x="10140" y="15528"/>
                  <a:pt x="10139" y="15532"/>
                </a:cubicBezTo>
                <a:cubicBezTo>
                  <a:pt x="10138" y="15535"/>
                  <a:pt x="10138" y="15535"/>
                  <a:pt x="10138" y="15535"/>
                </a:cubicBezTo>
                <a:lnTo>
                  <a:pt x="10137" y="15535"/>
                </a:lnTo>
                <a:lnTo>
                  <a:pt x="10137" y="15551"/>
                </a:lnTo>
                <a:cubicBezTo>
                  <a:pt x="10137" y="15551"/>
                  <a:pt x="10138" y="15551"/>
                  <a:pt x="10136" y="15551"/>
                </a:cubicBezTo>
                <a:cubicBezTo>
                  <a:pt x="10134" y="15551"/>
                  <a:pt x="10129" y="15551"/>
                  <a:pt x="10121" y="15551"/>
                </a:cubicBezTo>
                <a:cubicBezTo>
                  <a:pt x="10121" y="15551"/>
                  <a:pt x="10121" y="15550"/>
                  <a:pt x="10122" y="15552"/>
                </a:cubicBezTo>
                <a:cubicBezTo>
                  <a:pt x="10123" y="15554"/>
                  <a:pt x="10125" y="15557"/>
                  <a:pt x="10129" y="15565"/>
                </a:cubicBezTo>
                <a:cubicBezTo>
                  <a:pt x="10129" y="15565"/>
                  <a:pt x="10129" y="15569"/>
                  <a:pt x="10130" y="15573"/>
                </a:cubicBezTo>
                <a:cubicBezTo>
                  <a:pt x="10131" y="15576"/>
                  <a:pt x="10133" y="15580"/>
                  <a:pt x="10137" y="15580"/>
                </a:cubicBezTo>
                <a:lnTo>
                  <a:pt x="10146" y="15594"/>
                </a:lnTo>
                <a:cubicBezTo>
                  <a:pt x="10146" y="15594"/>
                  <a:pt x="10146" y="15594"/>
                  <a:pt x="10147" y="15594"/>
                </a:cubicBezTo>
                <a:cubicBezTo>
                  <a:pt x="10148" y="15594"/>
                  <a:pt x="10150" y="15594"/>
                  <a:pt x="10155" y="15594"/>
                </a:cubicBezTo>
                <a:cubicBezTo>
                  <a:pt x="10155" y="15594"/>
                  <a:pt x="10154" y="15594"/>
                  <a:pt x="10157" y="15596"/>
                </a:cubicBezTo>
                <a:cubicBezTo>
                  <a:pt x="10159" y="15598"/>
                  <a:pt x="10163" y="15602"/>
                  <a:pt x="10172" y="15609"/>
                </a:cubicBezTo>
                <a:cubicBezTo>
                  <a:pt x="10172" y="15609"/>
                  <a:pt x="10172" y="15609"/>
                  <a:pt x="10172" y="15611"/>
                </a:cubicBezTo>
                <a:cubicBezTo>
                  <a:pt x="10172" y="15613"/>
                  <a:pt x="10172" y="15616"/>
                  <a:pt x="10172" y="15624"/>
                </a:cubicBezTo>
                <a:cubicBezTo>
                  <a:pt x="10172" y="15624"/>
                  <a:pt x="10172" y="15624"/>
                  <a:pt x="10172" y="15626"/>
                </a:cubicBezTo>
                <a:cubicBezTo>
                  <a:pt x="10172" y="15628"/>
                  <a:pt x="10172" y="15631"/>
                  <a:pt x="10172" y="15639"/>
                </a:cubicBezTo>
                <a:cubicBezTo>
                  <a:pt x="10172" y="15639"/>
                  <a:pt x="10172" y="15639"/>
                  <a:pt x="10174" y="15639"/>
                </a:cubicBezTo>
                <a:cubicBezTo>
                  <a:pt x="10176" y="15639"/>
                  <a:pt x="10180" y="15639"/>
                  <a:pt x="10189" y="15639"/>
                </a:cubicBezTo>
                <a:lnTo>
                  <a:pt x="10198" y="15639"/>
                </a:lnTo>
                <a:cubicBezTo>
                  <a:pt x="10198" y="15639"/>
                  <a:pt x="10198" y="15639"/>
                  <a:pt x="10199" y="15639"/>
                </a:cubicBezTo>
                <a:cubicBezTo>
                  <a:pt x="10200" y="15639"/>
                  <a:pt x="10202" y="15639"/>
                  <a:pt x="10207" y="15639"/>
                </a:cubicBezTo>
                <a:cubicBezTo>
                  <a:pt x="10207" y="15639"/>
                  <a:pt x="10206" y="15639"/>
                  <a:pt x="10207" y="15637"/>
                </a:cubicBezTo>
                <a:cubicBezTo>
                  <a:pt x="10208" y="15635"/>
                  <a:pt x="10210" y="15631"/>
                  <a:pt x="10214" y="15624"/>
                </a:cubicBezTo>
                <a:cubicBezTo>
                  <a:pt x="10214" y="15624"/>
                  <a:pt x="10214" y="15624"/>
                  <a:pt x="10215" y="15622"/>
                </a:cubicBezTo>
                <a:cubicBezTo>
                  <a:pt x="10216" y="15620"/>
                  <a:pt x="10219" y="15617"/>
                  <a:pt x="10223" y="15609"/>
                </a:cubicBezTo>
                <a:cubicBezTo>
                  <a:pt x="10223" y="15609"/>
                  <a:pt x="10223" y="15609"/>
                  <a:pt x="10225" y="15608"/>
                </a:cubicBezTo>
                <a:cubicBezTo>
                  <a:pt x="10227" y="15606"/>
                  <a:pt x="10232" y="15602"/>
                  <a:pt x="10240" y="15594"/>
                </a:cubicBezTo>
                <a:cubicBezTo>
                  <a:pt x="10240" y="15594"/>
                  <a:pt x="10240" y="15594"/>
                  <a:pt x="10242" y="15594"/>
                </a:cubicBezTo>
                <a:cubicBezTo>
                  <a:pt x="10245" y="15594"/>
                  <a:pt x="10249" y="15594"/>
                  <a:pt x="10258" y="15594"/>
                </a:cubicBezTo>
                <a:cubicBezTo>
                  <a:pt x="10258" y="15594"/>
                  <a:pt x="10258" y="15594"/>
                  <a:pt x="10259" y="15596"/>
                </a:cubicBezTo>
                <a:cubicBezTo>
                  <a:pt x="10260" y="15598"/>
                  <a:pt x="10262" y="15602"/>
                  <a:pt x="10266" y="15609"/>
                </a:cubicBezTo>
                <a:cubicBezTo>
                  <a:pt x="10266" y="15609"/>
                  <a:pt x="10266" y="15609"/>
                  <a:pt x="10266" y="15613"/>
                </a:cubicBezTo>
                <a:cubicBezTo>
                  <a:pt x="10266" y="15617"/>
                  <a:pt x="10266" y="15624"/>
                  <a:pt x="10266" y="15639"/>
                </a:cubicBezTo>
                <a:lnTo>
                  <a:pt x="10292" y="15653"/>
                </a:lnTo>
                <a:cubicBezTo>
                  <a:pt x="10292" y="15653"/>
                  <a:pt x="10294" y="15653"/>
                  <a:pt x="10296" y="15652"/>
                </a:cubicBezTo>
                <a:cubicBezTo>
                  <a:pt x="10298" y="15650"/>
                  <a:pt x="10300" y="15646"/>
                  <a:pt x="10300" y="15639"/>
                </a:cubicBezTo>
                <a:lnTo>
                  <a:pt x="10301" y="15639"/>
                </a:lnTo>
                <a:cubicBezTo>
                  <a:pt x="10301" y="15636"/>
                  <a:pt x="10301" y="15633"/>
                  <a:pt x="10301" y="15631"/>
                </a:cubicBezTo>
                <a:cubicBezTo>
                  <a:pt x="10301" y="15629"/>
                  <a:pt x="10301" y="15628"/>
                  <a:pt x="10301" y="15628"/>
                </a:cubicBezTo>
                <a:cubicBezTo>
                  <a:pt x="10297" y="15584"/>
                  <a:pt x="10295" y="15562"/>
                  <a:pt x="10294" y="15550"/>
                </a:cubicBezTo>
                <a:cubicBezTo>
                  <a:pt x="10293" y="15539"/>
                  <a:pt x="10293" y="15539"/>
                  <a:pt x="10293" y="15539"/>
                </a:cubicBezTo>
                <a:cubicBezTo>
                  <a:pt x="10306" y="15524"/>
                  <a:pt x="10312" y="15517"/>
                  <a:pt x="10316" y="15513"/>
                </a:cubicBezTo>
                <a:cubicBezTo>
                  <a:pt x="10319" y="15509"/>
                  <a:pt x="10319" y="15510"/>
                  <a:pt x="10319" y="15510"/>
                </a:cubicBezTo>
                <a:cubicBezTo>
                  <a:pt x="10327" y="15488"/>
                  <a:pt x="10332" y="15477"/>
                  <a:pt x="10334" y="15471"/>
                </a:cubicBezTo>
                <a:cubicBezTo>
                  <a:pt x="10336" y="15466"/>
                  <a:pt x="10336" y="15466"/>
                  <a:pt x="10336" y="15466"/>
                </a:cubicBezTo>
                <a:cubicBezTo>
                  <a:pt x="10345" y="15444"/>
                  <a:pt x="10349" y="15433"/>
                  <a:pt x="10351" y="15427"/>
                </a:cubicBezTo>
                <a:cubicBezTo>
                  <a:pt x="10353" y="15421"/>
                  <a:pt x="10353" y="15421"/>
                  <a:pt x="10353" y="15421"/>
                </a:cubicBezTo>
                <a:cubicBezTo>
                  <a:pt x="10349" y="15392"/>
                  <a:pt x="10347" y="15377"/>
                  <a:pt x="10346" y="15370"/>
                </a:cubicBezTo>
                <a:cubicBezTo>
                  <a:pt x="10345" y="15362"/>
                  <a:pt x="10345" y="15362"/>
                  <a:pt x="10345" y="15362"/>
                </a:cubicBezTo>
                <a:cubicBezTo>
                  <a:pt x="10345" y="15362"/>
                  <a:pt x="10336" y="15363"/>
                  <a:pt x="10326" y="15361"/>
                </a:cubicBezTo>
                <a:cubicBezTo>
                  <a:pt x="10317" y="15359"/>
                  <a:pt x="10306" y="15356"/>
                  <a:pt x="10301" y="15349"/>
                </a:cubicBezTo>
                <a:cubicBezTo>
                  <a:pt x="10297" y="15349"/>
                  <a:pt x="10289" y="15341"/>
                  <a:pt x="10281" y="15334"/>
                </a:cubicBezTo>
                <a:cubicBezTo>
                  <a:pt x="10274" y="15326"/>
                  <a:pt x="10268" y="15319"/>
                  <a:pt x="10268" y="15319"/>
                </a:cubicBezTo>
                <a:cubicBezTo>
                  <a:pt x="10263" y="15282"/>
                  <a:pt x="10261" y="15263"/>
                  <a:pt x="10260" y="15254"/>
                </a:cubicBezTo>
                <a:cubicBezTo>
                  <a:pt x="10259" y="15245"/>
                  <a:pt x="10259" y="15245"/>
                  <a:pt x="10259" y="15245"/>
                </a:cubicBezTo>
                <a:cubicBezTo>
                  <a:pt x="10250" y="15223"/>
                  <a:pt x="10246" y="15212"/>
                  <a:pt x="10244" y="15207"/>
                </a:cubicBezTo>
                <a:cubicBezTo>
                  <a:pt x="10242" y="15201"/>
                  <a:pt x="10242" y="15201"/>
                  <a:pt x="10242" y="15201"/>
                </a:cubicBezTo>
                <a:cubicBezTo>
                  <a:pt x="10237" y="15164"/>
                  <a:pt x="10235" y="15146"/>
                  <a:pt x="10234" y="15136"/>
                </a:cubicBezTo>
                <a:cubicBezTo>
                  <a:pt x="10233" y="15127"/>
                  <a:pt x="10233" y="15127"/>
                  <a:pt x="10233" y="15127"/>
                </a:cubicBezTo>
                <a:cubicBezTo>
                  <a:pt x="10237" y="15090"/>
                  <a:pt x="10240" y="15072"/>
                  <a:pt x="10241" y="15063"/>
                </a:cubicBezTo>
                <a:cubicBezTo>
                  <a:pt x="10242" y="15054"/>
                  <a:pt x="10242" y="15054"/>
                  <a:pt x="10242" y="15054"/>
                </a:cubicBezTo>
                <a:cubicBezTo>
                  <a:pt x="10246" y="15054"/>
                  <a:pt x="10248" y="15054"/>
                  <a:pt x="10249" y="15054"/>
                </a:cubicBezTo>
                <a:cubicBezTo>
                  <a:pt x="10250" y="15054"/>
                  <a:pt x="10250" y="15054"/>
                  <a:pt x="10250" y="15054"/>
                </a:cubicBezTo>
                <a:cubicBezTo>
                  <a:pt x="10254" y="15040"/>
                  <a:pt x="10257" y="15032"/>
                  <a:pt x="10258" y="15029"/>
                </a:cubicBezTo>
                <a:cubicBezTo>
                  <a:pt x="10259" y="15025"/>
                  <a:pt x="10259" y="15025"/>
                  <a:pt x="10259" y="15025"/>
                </a:cubicBezTo>
                <a:cubicBezTo>
                  <a:pt x="10259" y="15018"/>
                  <a:pt x="10259" y="15013"/>
                  <a:pt x="10259" y="15011"/>
                </a:cubicBezTo>
                <a:cubicBezTo>
                  <a:pt x="10259" y="15009"/>
                  <a:pt x="10259" y="15010"/>
                  <a:pt x="10259" y="15010"/>
                </a:cubicBezTo>
                <a:cubicBezTo>
                  <a:pt x="10259" y="15010"/>
                  <a:pt x="10261" y="15006"/>
                  <a:pt x="10264" y="15003"/>
                </a:cubicBezTo>
                <a:cubicBezTo>
                  <a:pt x="10267" y="14999"/>
                  <a:pt x="10271" y="14995"/>
                  <a:pt x="10275" y="14995"/>
                </a:cubicBezTo>
                <a:lnTo>
                  <a:pt x="10284" y="14995"/>
                </a:lnTo>
                <a:cubicBezTo>
                  <a:pt x="10289" y="14995"/>
                  <a:pt x="10291" y="14984"/>
                  <a:pt x="10292" y="14973"/>
                </a:cubicBezTo>
                <a:cubicBezTo>
                  <a:pt x="10293" y="14962"/>
                  <a:pt x="10293" y="14951"/>
                  <a:pt x="10293" y="14951"/>
                </a:cubicBezTo>
                <a:cubicBezTo>
                  <a:pt x="10301" y="14951"/>
                  <a:pt x="10306" y="14951"/>
                  <a:pt x="10308" y="14951"/>
                </a:cubicBezTo>
                <a:cubicBezTo>
                  <a:pt x="10310" y="14951"/>
                  <a:pt x="10310" y="14951"/>
                  <a:pt x="10310" y="14951"/>
                </a:cubicBezTo>
                <a:lnTo>
                  <a:pt x="10319" y="14937"/>
                </a:lnTo>
                <a:cubicBezTo>
                  <a:pt x="10319" y="14929"/>
                  <a:pt x="10319" y="14922"/>
                  <a:pt x="10319" y="14916"/>
                </a:cubicBezTo>
                <a:cubicBezTo>
                  <a:pt x="10319" y="14911"/>
                  <a:pt x="10319" y="14907"/>
                  <a:pt x="10319" y="14907"/>
                </a:cubicBezTo>
                <a:cubicBezTo>
                  <a:pt x="10319" y="14907"/>
                  <a:pt x="10327" y="14877"/>
                  <a:pt x="10328" y="14863"/>
                </a:cubicBezTo>
                <a:cubicBezTo>
                  <a:pt x="10328" y="14861"/>
                  <a:pt x="10327" y="14861"/>
                  <a:pt x="10327" y="14860"/>
                </a:cubicBezTo>
                <a:close/>
                <a:moveTo>
                  <a:pt x="12047" y="14966"/>
                </a:moveTo>
                <a:cubicBezTo>
                  <a:pt x="12051" y="14994"/>
                  <a:pt x="12054" y="15008"/>
                  <a:pt x="12055" y="15016"/>
                </a:cubicBezTo>
                <a:cubicBezTo>
                  <a:pt x="12056" y="15023"/>
                  <a:pt x="12056" y="15024"/>
                  <a:pt x="12056" y="15024"/>
                </a:cubicBezTo>
                <a:cubicBezTo>
                  <a:pt x="12060" y="15046"/>
                  <a:pt x="12063" y="15056"/>
                  <a:pt x="12064" y="15062"/>
                </a:cubicBezTo>
                <a:cubicBezTo>
                  <a:pt x="12065" y="15067"/>
                  <a:pt x="12065" y="15067"/>
                  <a:pt x="12065" y="15067"/>
                </a:cubicBezTo>
                <a:cubicBezTo>
                  <a:pt x="12065" y="15066"/>
                  <a:pt x="12065" y="15066"/>
                  <a:pt x="12066" y="15065"/>
                </a:cubicBezTo>
                <a:lnTo>
                  <a:pt x="12066" y="15065"/>
                </a:lnTo>
                <a:lnTo>
                  <a:pt x="12066" y="15064"/>
                </a:lnTo>
                <a:cubicBezTo>
                  <a:pt x="12066" y="15064"/>
                  <a:pt x="12066" y="15063"/>
                  <a:pt x="12066" y="15062"/>
                </a:cubicBezTo>
                <a:cubicBezTo>
                  <a:pt x="12063" y="15048"/>
                  <a:pt x="12061" y="15039"/>
                  <a:pt x="12060" y="15033"/>
                </a:cubicBezTo>
                <a:cubicBezTo>
                  <a:pt x="12059" y="15027"/>
                  <a:pt x="12059" y="15025"/>
                  <a:pt x="12059" y="15025"/>
                </a:cubicBezTo>
                <a:cubicBezTo>
                  <a:pt x="12055" y="14996"/>
                  <a:pt x="12052" y="14981"/>
                  <a:pt x="12051" y="14973"/>
                </a:cubicBezTo>
                <a:cubicBezTo>
                  <a:pt x="12050" y="14966"/>
                  <a:pt x="12050" y="14966"/>
                  <a:pt x="12050" y="14966"/>
                </a:cubicBezTo>
                <a:cubicBezTo>
                  <a:pt x="12049" y="14966"/>
                  <a:pt x="12049" y="14966"/>
                  <a:pt x="12049" y="14966"/>
                </a:cubicBezTo>
                <a:cubicBezTo>
                  <a:pt x="12049" y="14966"/>
                  <a:pt x="12049" y="14966"/>
                  <a:pt x="12047" y="14966"/>
                </a:cubicBezTo>
                <a:close/>
                <a:moveTo>
                  <a:pt x="19388" y="16299"/>
                </a:moveTo>
                <a:cubicBezTo>
                  <a:pt x="19400" y="16327"/>
                  <a:pt x="19420" y="16339"/>
                  <a:pt x="19439" y="16328"/>
                </a:cubicBezTo>
                <a:cubicBezTo>
                  <a:pt x="19448" y="16335"/>
                  <a:pt x="19465" y="16332"/>
                  <a:pt x="19482" y="16324"/>
                </a:cubicBezTo>
                <a:cubicBezTo>
                  <a:pt x="19499" y="16317"/>
                  <a:pt x="19517" y="16306"/>
                  <a:pt x="19525" y="16299"/>
                </a:cubicBezTo>
                <a:cubicBezTo>
                  <a:pt x="19544" y="16291"/>
                  <a:pt x="19558" y="16265"/>
                  <a:pt x="19561" y="16232"/>
                </a:cubicBezTo>
                <a:cubicBezTo>
                  <a:pt x="19584" y="16027"/>
                  <a:pt x="19317" y="16131"/>
                  <a:pt x="19388" y="16299"/>
                </a:cubicBezTo>
                <a:close/>
                <a:moveTo>
                  <a:pt x="9837" y="15036"/>
                </a:moveTo>
                <a:cubicBezTo>
                  <a:pt x="9837" y="15043"/>
                  <a:pt x="9836" y="15048"/>
                  <a:pt x="9836" y="15052"/>
                </a:cubicBezTo>
                <a:cubicBezTo>
                  <a:pt x="9835" y="15057"/>
                  <a:pt x="9834" y="15059"/>
                  <a:pt x="9833" y="15061"/>
                </a:cubicBezTo>
                <a:cubicBezTo>
                  <a:pt x="9834" y="15060"/>
                  <a:pt x="9835" y="15057"/>
                  <a:pt x="9836" y="15053"/>
                </a:cubicBezTo>
                <a:cubicBezTo>
                  <a:pt x="9837" y="15049"/>
                  <a:pt x="9837" y="15044"/>
                  <a:pt x="9837" y="15036"/>
                </a:cubicBezTo>
                <a:lnTo>
                  <a:pt x="9837" y="15036"/>
                </a:lnTo>
                <a:lnTo>
                  <a:pt x="9837" y="15036"/>
                </a:lnTo>
                <a:close/>
                <a:moveTo>
                  <a:pt x="9828" y="15065"/>
                </a:moveTo>
                <a:cubicBezTo>
                  <a:pt x="9821" y="15084"/>
                  <a:pt x="9818" y="15093"/>
                  <a:pt x="9816" y="15098"/>
                </a:cubicBezTo>
                <a:cubicBezTo>
                  <a:pt x="9814" y="15102"/>
                  <a:pt x="9814" y="15102"/>
                  <a:pt x="9814" y="15103"/>
                </a:cubicBezTo>
                <a:cubicBezTo>
                  <a:pt x="9815" y="15100"/>
                  <a:pt x="9817" y="15096"/>
                  <a:pt x="9819" y="15090"/>
                </a:cubicBezTo>
                <a:cubicBezTo>
                  <a:pt x="9822" y="15084"/>
                  <a:pt x="9825" y="15076"/>
                  <a:pt x="9829" y="15065"/>
                </a:cubicBezTo>
                <a:lnTo>
                  <a:pt x="9828" y="15065"/>
                </a:lnTo>
                <a:close/>
                <a:moveTo>
                  <a:pt x="9812" y="15108"/>
                </a:moveTo>
                <a:lnTo>
                  <a:pt x="9812" y="15110"/>
                </a:lnTo>
                <a:cubicBezTo>
                  <a:pt x="9812" y="15132"/>
                  <a:pt x="9812" y="15142"/>
                  <a:pt x="9812" y="15148"/>
                </a:cubicBezTo>
                <a:cubicBezTo>
                  <a:pt x="9812" y="15153"/>
                  <a:pt x="9812" y="15153"/>
                  <a:pt x="9812" y="15153"/>
                </a:cubicBezTo>
                <a:cubicBezTo>
                  <a:pt x="9812" y="15153"/>
                  <a:pt x="9812" y="15154"/>
                  <a:pt x="9812" y="15155"/>
                </a:cubicBezTo>
                <a:cubicBezTo>
                  <a:pt x="9812" y="15157"/>
                  <a:pt x="9812" y="15158"/>
                  <a:pt x="9812" y="15160"/>
                </a:cubicBezTo>
                <a:cubicBezTo>
                  <a:pt x="9813" y="15158"/>
                  <a:pt x="9813" y="15156"/>
                  <a:pt x="9813" y="15155"/>
                </a:cubicBezTo>
                <a:cubicBezTo>
                  <a:pt x="9813" y="15154"/>
                  <a:pt x="9812" y="15153"/>
                  <a:pt x="9812" y="15153"/>
                </a:cubicBezTo>
                <a:cubicBezTo>
                  <a:pt x="9812" y="15153"/>
                  <a:pt x="9812" y="15153"/>
                  <a:pt x="9812" y="15147"/>
                </a:cubicBezTo>
                <a:cubicBezTo>
                  <a:pt x="9812" y="15141"/>
                  <a:pt x="9812" y="15131"/>
                  <a:pt x="9812" y="15108"/>
                </a:cubicBezTo>
                <a:close/>
                <a:moveTo>
                  <a:pt x="9760" y="15168"/>
                </a:moveTo>
                <a:cubicBezTo>
                  <a:pt x="9760" y="15168"/>
                  <a:pt x="9760" y="15170"/>
                  <a:pt x="9761" y="15171"/>
                </a:cubicBezTo>
                <a:cubicBezTo>
                  <a:pt x="9762" y="15173"/>
                  <a:pt x="9763" y="15175"/>
                  <a:pt x="9764" y="15177"/>
                </a:cubicBezTo>
                <a:cubicBezTo>
                  <a:pt x="9763" y="15175"/>
                  <a:pt x="9763" y="15173"/>
                  <a:pt x="9762" y="15171"/>
                </a:cubicBezTo>
                <a:cubicBezTo>
                  <a:pt x="9762" y="15170"/>
                  <a:pt x="9761" y="15169"/>
                  <a:pt x="9761" y="15168"/>
                </a:cubicBezTo>
                <a:lnTo>
                  <a:pt x="9760" y="15168"/>
                </a:lnTo>
                <a:close/>
                <a:moveTo>
                  <a:pt x="19817" y="16240"/>
                </a:moveTo>
                <a:cubicBezTo>
                  <a:pt x="19817" y="16240"/>
                  <a:pt x="19817" y="16240"/>
                  <a:pt x="19810" y="16258"/>
                </a:cubicBezTo>
                <a:cubicBezTo>
                  <a:pt x="19804" y="16277"/>
                  <a:pt x="19791" y="16314"/>
                  <a:pt x="19765" y="16387"/>
                </a:cubicBezTo>
                <a:cubicBezTo>
                  <a:pt x="19765" y="16387"/>
                  <a:pt x="19720" y="16413"/>
                  <a:pt x="19673" y="16441"/>
                </a:cubicBezTo>
                <a:cubicBezTo>
                  <a:pt x="19626" y="16468"/>
                  <a:pt x="19576" y="16497"/>
                  <a:pt x="19568" y="16505"/>
                </a:cubicBezTo>
                <a:cubicBezTo>
                  <a:pt x="19555" y="16505"/>
                  <a:pt x="19546" y="16512"/>
                  <a:pt x="19541" y="16520"/>
                </a:cubicBezTo>
                <a:cubicBezTo>
                  <a:pt x="19536" y="16527"/>
                  <a:pt x="19534" y="16534"/>
                  <a:pt x="19534" y="16534"/>
                </a:cubicBezTo>
                <a:cubicBezTo>
                  <a:pt x="19534" y="16534"/>
                  <a:pt x="19533" y="16534"/>
                  <a:pt x="19535" y="16553"/>
                </a:cubicBezTo>
                <a:cubicBezTo>
                  <a:pt x="19536" y="16571"/>
                  <a:pt x="19538" y="16608"/>
                  <a:pt x="19542" y="16682"/>
                </a:cubicBezTo>
                <a:cubicBezTo>
                  <a:pt x="19542" y="16682"/>
                  <a:pt x="19542" y="16681"/>
                  <a:pt x="19529" y="16688"/>
                </a:cubicBezTo>
                <a:cubicBezTo>
                  <a:pt x="19516" y="16696"/>
                  <a:pt x="19491" y="16711"/>
                  <a:pt x="19439" y="16740"/>
                </a:cubicBezTo>
                <a:cubicBezTo>
                  <a:pt x="19439" y="16740"/>
                  <a:pt x="19439" y="16740"/>
                  <a:pt x="19434" y="16747"/>
                </a:cubicBezTo>
                <a:cubicBezTo>
                  <a:pt x="19428" y="16755"/>
                  <a:pt x="19417" y="16770"/>
                  <a:pt x="19396" y="16799"/>
                </a:cubicBezTo>
                <a:cubicBezTo>
                  <a:pt x="19396" y="16799"/>
                  <a:pt x="19387" y="16825"/>
                  <a:pt x="19375" y="16854"/>
                </a:cubicBezTo>
                <a:cubicBezTo>
                  <a:pt x="19362" y="16883"/>
                  <a:pt x="19345" y="16916"/>
                  <a:pt x="19328" y="16930"/>
                </a:cubicBezTo>
                <a:cubicBezTo>
                  <a:pt x="19310" y="16938"/>
                  <a:pt x="19293" y="16945"/>
                  <a:pt x="19277" y="16953"/>
                </a:cubicBezTo>
                <a:cubicBezTo>
                  <a:pt x="19261" y="16960"/>
                  <a:pt x="19246" y="16968"/>
                  <a:pt x="19233" y="16975"/>
                </a:cubicBezTo>
                <a:cubicBezTo>
                  <a:pt x="19220" y="16990"/>
                  <a:pt x="19216" y="17019"/>
                  <a:pt x="19215" y="17045"/>
                </a:cubicBezTo>
                <a:cubicBezTo>
                  <a:pt x="19214" y="17071"/>
                  <a:pt x="19216" y="17093"/>
                  <a:pt x="19216" y="17093"/>
                </a:cubicBezTo>
                <a:cubicBezTo>
                  <a:pt x="19216" y="17093"/>
                  <a:pt x="19209" y="17104"/>
                  <a:pt x="19200" y="17117"/>
                </a:cubicBezTo>
                <a:cubicBezTo>
                  <a:pt x="19190" y="17130"/>
                  <a:pt x="19178" y="17145"/>
                  <a:pt x="19165" y="17152"/>
                </a:cubicBezTo>
                <a:cubicBezTo>
                  <a:pt x="19156" y="17167"/>
                  <a:pt x="19150" y="17196"/>
                  <a:pt x="19145" y="17222"/>
                </a:cubicBezTo>
                <a:cubicBezTo>
                  <a:pt x="19141" y="17247"/>
                  <a:pt x="19139" y="17270"/>
                  <a:pt x="19139" y="17270"/>
                </a:cubicBezTo>
                <a:cubicBezTo>
                  <a:pt x="19139" y="17270"/>
                  <a:pt x="19130" y="17273"/>
                  <a:pt x="19115" y="17277"/>
                </a:cubicBezTo>
                <a:cubicBezTo>
                  <a:pt x="19100" y="17281"/>
                  <a:pt x="19079" y="17285"/>
                  <a:pt x="19053" y="17285"/>
                </a:cubicBezTo>
                <a:cubicBezTo>
                  <a:pt x="19031" y="17292"/>
                  <a:pt x="19029" y="17281"/>
                  <a:pt x="19033" y="17268"/>
                </a:cubicBezTo>
                <a:cubicBezTo>
                  <a:pt x="19036" y="17255"/>
                  <a:pt x="19044" y="17240"/>
                  <a:pt x="19044" y="17240"/>
                </a:cubicBezTo>
                <a:cubicBezTo>
                  <a:pt x="19044" y="17240"/>
                  <a:pt x="19036" y="17218"/>
                  <a:pt x="19025" y="17190"/>
                </a:cubicBezTo>
                <a:cubicBezTo>
                  <a:pt x="19015" y="17162"/>
                  <a:pt x="19002" y="17129"/>
                  <a:pt x="18993" y="17107"/>
                </a:cubicBezTo>
                <a:cubicBezTo>
                  <a:pt x="18989" y="17092"/>
                  <a:pt x="18983" y="17074"/>
                  <a:pt x="18974" y="17046"/>
                </a:cubicBezTo>
                <a:cubicBezTo>
                  <a:pt x="18966" y="17019"/>
                  <a:pt x="18955" y="16982"/>
                  <a:pt x="18942" y="16930"/>
                </a:cubicBezTo>
                <a:cubicBezTo>
                  <a:pt x="18933" y="16886"/>
                  <a:pt x="18923" y="16861"/>
                  <a:pt x="18914" y="16846"/>
                </a:cubicBezTo>
                <a:cubicBezTo>
                  <a:pt x="18905" y="16832"/>
                  <a:pt x="18899" y="16828"/>
                  <a:pt x="18899" y="16828"/>
                </a:cubicBezTo>
                <a:cubicBezTo>
                  <a:pt x="18899" y="16828"/>
                  <a:pt x="18899" y="16828"/>
                  <a:pt x="18881" y="16826"/>
                </a:cubicBezTo>
                <a:cubicBezTo>
                  <a:pt x="18862" y="16824"/>
                  <a:pt x="18826" y="16820"/>
                  <a:pt x="18753" y="16813"/>
                </a:cubicBezTo>
                <a:cubicBezTo>
                  <a:pt x="18753" y="16813"/>
                  <a:pt x="18624" y="16843"/>
                  <a:pt x="18607" y="16828"/>
                </a:cubicBezTo>
                <a:cubicBezTo>
                  <a:pt x="18590" y="16814"/>
                  <a:pt x="18624" y="16711"/>
                  <a:pt x="18624" y="16711"/>
                </a:cubicBezTo>
                <a:cubicBezTo>
                  <a:pt x="18624" y="16711"/>
                  <a:pt x="18624" y="16711"/>
                  <a:pt x="18639" y="16687"/>
                </a:cubicBezTo>
                <a:cubicBezTo>
                  <a:pt x="18655" y="16662"/>
                  <a:pt x="18685" y="16615"/>
                  <a:pt x="18745" y="16519"/>
                </a:cubicBezTo>
                <a:cubicBezTo>
                  <a:pt x="18745" y="16519"/>
                  <a:pt x="18744" y="16519"/>
                  <a:pt x="18754" y="16503"/>
                </a:cubicBezTo>
                <a:cubicBezTo>
                  <a:pt x="18764" y="16487"/>
                  <a:pt x="18783" y="16453"/>
                  <a:pt x="18822" y="16387"/>
                </a:cubicBezTo>
                <a:cubicBezTo>
                  <a:pt x="18822" y="16387"/>
                  <a:pt x="18822" y="16387"/>
                  <a:pt x="18829" y="16370"/>
                </a:cubicBezTo>
                <a:cubicBezTo>
                  <a:pt x="18836" y="16354"/>
                  <a:pt x="18851" y="16320"/>
                  <a:pt x="18881" y="16254"/>
                </a:cubicBezTo>
                <a:cubicBezTo>
                  <a:pt x="18881" y="16248"/>
                  <a:pt x="18880" y="16243"/>
                  <a:pt x="18879" y="16237"/>
                </a:cubicBezTo>
                <a:cubicBezTo>
                  <a:pt x="18838" y="15961"/>
                  <a:pt x="18621" y="15942"/>
                  <a:pt x="18565" y="16209"/>
                </a:cubicBezTo>
                <a:cubicBezTo>
                  <a:pt x="18556" y="16209"/>
                  <a:pt x="18526" y="16228"/>
                  <a:pt x="18493" y="16250"/>
                </a:cubicBezTo>
                <a:cubicBezTo>
                  <a:pt x="18459" y="16273"/>
                  <a:pt x="18423" y="16298"/>
                  <a:pt x="18401" y="16313"/>
                </a:cubicBezTo>
                <a:cubicBezTo>
                  <a:pt x="18376" y="16328"/>
                  <a:pt x="18363" y="16302"/>
                  <a:pt x="18356" y="16272"/>
                </a:cubicBezTo>
                <a:cubicBezTo>
                  <a:pt x="18350" y="16243"/>
                  <a:pt x="18350" y="16209"/>
                  <a:pt x="18350" y="16209"/>
                </a:cubicBezTo>
                <a:cubicBezTo>
                  <a:pt x="18345" y="16207"/>
                  <a:pt x="18341" y="16206"/>
                  <a:pt x="18337" y="16204"/>
                </a:cubicBezTo>
                <a:cubicBezTo>
                  <a:pt x="18192" y="16155"/>
                  <a:pt x="18046" y="16284"/>
                  <a:pt x="17981" y="16519"/>
                </a:cubicBezTo>
                <a:cubicBezTo>
                  <a:pt x="17981" y="16519"/>
                  <a:pt x="17981" y="16519"/>
                  <a:pt x="17973" y="16547"/>
                </a:cubicBezTo>
                <a:cubicBezTo>
                  <a:pt x="17964" y="16574"/>
                  <a:pt x="17947" y="16630"/>
                  <a:pt x="17912" y="16740"/>
                </a:cubicBezTo>
                <a:cubicBezTo>
                  <a:pt x="17912" y="16740"/>
                  <a:pt x="17891" y="16751"/>
                  <a:pt x="17867" y="16769"/>
                </a:cubicBezTo>
                <a:cubicBezTo>
                  <a:pt x="17844" y="16788"/>
                  <a:pt x="17818" y="16813"/>
                  <a:pt x="17809" y="16843"/>
                </a:cubicBezTo>
                <a:cubicBezTo>
                  <a:pt x="17797" y="16872"/>
                  <a:pt x="17779" y="16912"/>
                  <a:pt x="17763" y="16951"/>
                </a:cubicBezTo>
                <a:cubicBezTo>
                  <a:pt x="17747" y="16990"/>
                  <a:pt x="17732" y="17026"/>
                  <a:pt x="17724" y="17048"/>
                </a:cubicBezTo>
                <a:cubicBezTo>
                  <a:pt x="17715" y="17063"/>
                  <a:pt x="17735" y="17108"/>
                  <a:pt x="17757" y="17159"/>
                </a:cubicBezTo>
                <a:cubicBezTo>
                  <a:pt x="17780" y="17211"/>
                  <a:pt x="17805" y="17270"/>
                  <a:pt x="17809" y="17314"/>
                </a:cubicBezTo>
                <a:cubicBezTo>
                  <a:pt x="17807" y="17314"/>
                  <a:pt x="17796" y="17310"/>
                  <a:pt x="17782" y="17304"/>
                </a:cubicBezTo>
                <a:cubicBezTo>
                  <a:pt x="17769" y="17299"/>
                  <a:pt x="17752" y="17291"/>
                  <a:pt x="17736" y="17285"/>
                </a:cubicBezTo>
                <a:cubicBezTo>
                  <a:pt x="17738" y="17286"/>
                  <a:pt x="17738" y="17286"/>
                  <a:pt x="17738" y="17286"/>
                </a:cubicBezTo>
                <a:cubicBezTo>
                  <a:pt x="17738" y="17287"/>
                  <a:pt x="17739" y="17287"/>
                  <a:pt x="17742" y="17289"/>
                </a:cubicBezTo>
                <a:cubicBezTo>
                  <a:pt x="17742" y="17289"/>
                  <a:pt x="17741" y="17289"/>
                  <a:pt x="17743" y="17291"/>
                </a:cubicBezTo>
                <a:cubicBezTo>
                  <a:pt x="17745" y="17292"/>
                  <a:pt x="17750" y="17296"/>
                  <a:pt x="17758" y="17304"/>
                </a:cubicBezTo>
                <a:cubicBezTo>
                  <a:pt x="17758" y="17304"/>
                  <a:pt x="17758" y="17304"/>
                  <a:pt x="17761" y="17304"/>
                </a:cubicBezTo>
                <a:cubicBezTo>
                  <a:pt x="17763" y="17304"/>
                  <a:pt x="17767" y="17304"/>
                  <a:pt x="17776" y="17304"/>
                </a:cubicBezTo>
                <a:cubicBezTo>
                  <a:pt x="17776" y="17304"/>
                  <a:pt x="17776" y="17304"/>
                  <a:pt x="17778" y="17306"/>
                </a:cubicBezTo>
                <a:cubicBezTo>
                  <a:pt x="17780" y="17308"/>
                  <a:pt x="17784" y="17311"/>
                  <a:pt x="17793" y="17319"/>
                </a:cubicBezTo>
                <a:cubicBezTo>
                  <a:pt x="17793" y="17319"/>
                  <a:pt x="17793" y="17319"/>
                  <a:pt x="17801" y="17319"/>
                </a:cubicBezTo>
                <a:cubicBezTo>
                  <a:pt x="17801" y="17319"/>
                  <a:pt x="17802" y="17319"/>
                  <a:pt x="17810" y="17319"/>
                </a:cubicBezTo>
                <a:cubicBezTo>
                  <a:pt x="17810" y="17319"/>
                  <a:pt x="17810" y="17319"/>
                  <a:pt x="17816" y="17370"/>
                </a:cubicBezTo>
                <a:cubicBezTo>
                  <a:pt x="17823" y="17422"/>
                  <a:pt x="17835" y="17525"/>
                  <a:pt x="17861" y="17731"/>
                </a:cubicBezTo>
                <a:cubicBezTo>
                  <a:pt x="17853" y="17767"/>
                  <a:pt x="17819" y="17771"/>
                  <a:pt x="17781" y="17780"/>
                </a:cubicBezTo>
                <a:cubicBezTo>
                  <a:pt x="17743" y="17789"/>
                  <a:pt x="17703" y="17804"/>
                  <a:pt x="17681" y="17863"/>
                </a:cubicBezTo>
                <a:cubicBezTo>
                  <a:pt x="17630" y="17980"/>
                  <a:pt x="17647" y="18010"/>
                  <a:pt x="17647" y="18025"/>
                </a:cubicBezTo>
                <a:cubicBezTo>
                  <a:pt x="17647" y="18128"/>
                  <a:pt x="17613" y="18246"/>
                  <a:pt x="17621" y="18363"/>
                </a:cubicBezTo>
                <a:cubicBezTo>
                  <a:pt x="17626" y="18415"/>
                  <a:pt x="17639" y="18473"/>
                  <a:pt x="17649" y="18528"/>
                </a:cubicBezTo>
                <a:cubicBezTo>
                  <a:pt x="17660" y="18583"/>
                  <a:pt x="17668" y="18635"/>
                  <a:pt x="17664" y="18672"/>
                </a:cubicBezTo>
                <a:cubicBezTo>
                  <a:pt x="17662" y="18691"/>
                  <a:pt x="17658" y="18708"/>
                  <a:pt x="17651" y="18721"/>
                </a:cubicBezTo>
                <a:cubicBezTo>
                  <a:pt x="17645" y="18734"/>
                  <a:pt x="17636" y="18744"/>
                  <a:pt x="17626" y="18752"/>
                </a:cubicBezTo>
                <a:cubicBezTo>
                  <a:pt x="17628" y="18750"/>
                  <a:pt x="17631" y="18750"/>
                  <a:pt x="17634" y="18749"/>
                </a:cubicBezTo>
                <a:cubicBezTo>
                  <a:pt x="17636" y="18749"/>
                  <a:pt x="17639" y="18748"/>
                  <a:pt x="17641" y="18746"/>
                </a:cubicBezTo>
                <a:cubicBezTo>
                  <a:pt x="17645" y="18746"/>
                  <a:pt x="17647" y="18753"/>
                  <a:pt x="17649" y="18762"/>
                </a:cubicBezTo>
                <a:cubicBezTo>
                  <a:pt x="17651" y="18771"/>
                  <a:pt x="17653" y="18782"/>
                  <a:pt x="17657" y="18789"/>
                </a:cubicBezTo>
                <a:cubicBezTo>
                  <a:pt x="17662" y="18804"/>
                  <a:pt x="17666" y="18826"/>
                  <a:pt x="17669" y="18845"/>
                </a:cubicBezTo>
                <a:cubicBezTo>
                  <a:pt x="17672" y="18863"/>
                  <a:pt x="17674" y="18877"/>
                  <a:pt x="17674" y="18877"/>
                </a:cubicBezTo>
                <a:cubicBezTo>
                  <a:pt x="17670" y="18914"/>
                  <a:pt x="17668" y="18933"/>
                  <a:pt x="17667" y="18942"/>
                </a:cubicBezTo>
                <a:cubicBezTo>
                  <a:pt x="17666" y="18952"/>
                  <a:pt x="17666" y="18952"/>
                  <a:pt x="17666" y="18952"/>
                </a:cubicBezTo>
                <a:cubicBezTo>
                  <a:pt x="17662" y="18959"/>
                  <a:pt x="17659" y="18963"/>
                  <a:pt x="17658" y="18965"/>
                </a:cubicBezTo>
                <a:cubicBezTo>
                  <a:pt x="17657" y="18966"/>
                  <a:pt x="17657" y="18966"/>
                  <a:pt x="17657" y="18966"/>
                </a:cubicBezTo>
                <a:cubicBezTo>
                  <a:pt x="17636" y="18988"/>
                  <a:pt x="17625" y="18999"/>
                  <a:pt x="17620" y="19005"/>
                </a:cubicBezTo>
                <a:cubicBezTo>
                  <a:pt x="17615" y="19011"/>
                  <a:pt x="17615" y="19011"/>
                  <a:pt x="17615" y="19011"/>
                </a:cubicBezTo>
                <a:cubicBezTo>
                  <a:pt x="17615" y="19011"/>
                  <a:pt x="17610" y="19010"/>
                  <a:pt x="17605" y="19012"/>
                </a:cubicBezTo>
                <a:cubicBezTo>
                  <a:pt x="17599" y="19014"/>
                  <a:pt x="17593" y="19018"/>
                  <a:pt x="17589" y="19025"/>
                </a:cubicBezTo>
                <a:cubicBezTo>
                  <a:pt x="17584" y="19025"/>
                  <a:pt x="17578" y="19029"/>
                  <a:pt x="17573" y="19032"/>
                </a:cubicBezTo>
                <a:cubicBezTo>
                  <a:pt x="17568" y="19036"/>
                  <a:pt x="17563" y="19040"/>
                  <a:pt x="17563" y="19040"/>
                </a:cubicBezTo>
                <a:cubicBezTo>
                  <a:pt x="17563" y="19040"/>
                  <a:pt x="17559" y="19047"/>
                  <a:pt x="17555" y="19056"/>
                </a:cubicBezTo>
                <a:cubicBezTo>
                  <a:pt x="17551" y="19065"/>
                  <a:pt x="17546" y="19076"/>
                  <a:pt x="17546" y="19083"/>
                </a:cubicBezTo>
                <a:cubicBezTo>
                  <a:pt x="17542" y="19098"/>
                  <a:pt x="17538" y="19117"/>
                  <a:pt x="17535" y="19131"/>
                </a:cubicBezTo>
                <a:cubicBezTo>
                  <a:pt x="17531" y="19146"/>
                  <a:pt x="17529" y="19158"/>
                  <a:pt x="17529" y="19158"/>
                </a:cubicBezTo>
                <a:cubicBezTo>
                  <a:pt x="17520" y="19194"/>
                  <a:pt x="17516" y="19213"/>
                  <a:pt x="17514" y="19222"/>
                </a:cubicBezTo>
                <a:cubicBezTo>
                  <a:pt x="17512" y="19231"/>
                  <a:pt x="17512" y="19230"/>
                  <a:pt x="17512" y="19230"/>
                </a:cubicBezTo>
                <a:cubicBezTo>
                  <a:pt x="17512" y="19282"/>
                  <a:pt x="17512" y="19308"/>
                  <a:pt x="17512" y="19321"/>
                </a:cubicBezTo>
                <a:cubicBezTo>
                  <a:pt x="17512" y="19333"/>
                  <a:pt x="17512" y="19333"/>
                  <a:pt x="17512" y="19333"/>
                </a:cubicBezTo>
                <a:cubicBezTo>
                  <a:pt x="17520" y="19392"/>
                  <a:pt x="17525" y="19421"/>
                  <a:pt x="17527" y="19436"/>
                </a:cubicBezTo>
                <a:cubicBezTo>
                  <a:pt x="17529" y="19450"/>
                  <a:pt x="17529" y="19451"/>
                  <a:pt x="17529" y="19451"/>
                </a:cubicBezTo>
                <a:cubicBezTo>
                  <a:pt x="17537" y="19517"/>
                  <a:pt x="17542" y="19549"/>
                  <a:pt x="17544" y="19566"/>
                </a:cubicBezTo>
                <a:cubicBezTo>
                  <a:pt x="17546" y="19582"/>
                  <a:pt x="17546" y="19583"/>
                  <a:pt x="17546" y="19583"/>
                </a:cubicBezTo>
                <a:cubicBezTo>
                  <a:pt x="17546" y="19583"/>
                  <a:pt x="17540" y="19594"/>
                  <a:pt x="17532" y="19605"/>
                </a:cubicBezTo>
                <a:cubicBezTo>
                  <a:pt x="17525" y="19616"/>
                  <a:pt x="17516" y="19627"/>
                  <a:pt x="17512" y="19627"/>
                </a:cubicBezTo>
                <a:lnTo>
                  <a:pt x="17503" y="19641"/>
                </a:lnTo>
                <a:cubicBezTo>
                  <a:pt x="17503" y="19656"/>
                  <a:pt x="17503" y="19663"/>
                  <a:pt x="17503" y="19667"/>
                </a:cubicBezTo>
                <a:cubicBezTo>
                  <a:pt x="17503" y="19671"/>
                  <a:pt x="17503" y="19671"/>
                  <a:pt x="17503" y="19671"/>
                </a:cubicBezTo>
                <a:cubicBezTo>
                  <a:pt x="17499" y="19693"/>
                  <a:pt x="17497" y="19704"/>
                  <a:pt x="17496" y="19709"/>
                </a:cubicBezTo>
                <a:cubicBezTo>
                  <a:pt x="17494" y="19715"/>
                  <a:pt x="17494" y="19715"/>
                  <a:pt x="17494" y="19715"/>
                </a:cubicBezTo>
                <a:cubicBezTo>
                  <a:pt x="17490" y="19730"/>
                  <a:pt x="17488" y="19737"/>
                  <a:pt x="17487" y="19741"/>
                </a:cubicBezTo>
                <a:cubicBezTo>
                  <a:pt x="17486" y="19745"/>
                  <a:pt x="17486" y="19745"/>
                  <a:pt x="17486" y="19745"/>
                </a:cubicBezTo>
                <a:cubicBezTo>
                  <a:pt x="17486" y="19745"/>
                  <a:pt x="17484" y="19752"/>
                  <a:pt x="17481" y="19759"/>
                </a:cubicBezTo>
                <a:cubicBezTo>
                  <a:pt x="17478" y="19767"/>
                  <a:pt x="17473" y="19774"/>
                  <a:pt x="17469" y="19774"/>
                </a:cubicBezTo>
                <a:cubicBezTo>
                  <a:pt x="17463" y="19780"/>
                  <a:pt x="17457" y="19790"/>
                  <a:pt x="17453" y="19802"/>
                </a:cubicBezTo>
                <a:cubicBezTo>
                  <a:pt x="17448" y="19819"/>
                  <a:pt x="17448" y="19834"/>
                  <a:pt x="17451" y="19843"/>
                </a:cubicBezTo>
                <a:cubicBezTo>
                  <a:pt x="17452" y="19847"/>
                  <a:pt x="17452" y="19847"/>
                  <a:pt x="17452" y="19847"/>
                </a:cubicBezTo>
                <a:cubicBezTo>
                  <a:pt x="17499" y="19862"/>
                  <a:pt x="17523" y="19869"/>
                  <a:pt x="17535" y="19872"/>
                </a:cubicBezTo>
                <a:cubicBezTo>
                  <a:pt x="17546" y="19876"/>
                  <a:pt x="17546" y="19876"/>
                  <a:pt x="17546" y="19876"/>
                </a:cubicBezTo>
                <a:cubicBezTo>
                  <a:pt x="17546" y="19891"/>
                  <a:pt x="17546" y="19899"/>
                  <a:pt x="17546" y="19902"/>
                </a:cubicBezTo>
                <a:cubicBezTo>
                  <a:pt x="17546" y="19906"/>
                  <a:pt x="17546" y="19906"/>
                  <a:pt x="17546" y="19906"/>
                </a:cubicBezTo>
                <a:cubicBezTo>
                  <a:pt x="17568" y="19943"/>
                  <a:pt x="17578" y="19960"/>
                  <a:pt x="17583" y="19970"/>
                </a:cubicBezTo>
                <a:cubicBezTo>
                  <a:pt x="17589" y="19979"/>
                  <a:pt x="17589" y="19979"/>
                  <a:pt x="17589" y="19979"/>
                </a:cubicBezTo>
                <a:cubicBezTo>
                  <a:pt x="17602" y="20016"/>
                  <a:pt x="17608" y="20034"/>
                  <a:pt x="17612" y="20044"/>
                </a:cubicBezTo>
                <a:cubicBezTo>
                  <a:pt x="17615" y="20053"/>
                  <a:pt x="17615" y="20053"/>
                  <a:pt x="17615" y="20053"/>
                </a:cubicBezTo>
                <a:cubicBezTo>
                  <a:pt x="17636" y="20068"/>
                  <a:pt x="17647" y="20075"/>
                  <a:pt x="17652" y="20078"/>
                </a:cubicBezTo>
                <a:cubicBezTo>
                  <a:pt x="17657" y="20082"/>
                  <a:pt x="17657" y="20082"/>
                  <a:pt x="17657" y="20082"/>
                </a:cubicBezTo>
                <a:cubicBezTo>
                  <a:pt x="17657" y="20082"/>
                  <a:pt x="17665" y="20093"/>
                  <a:pt x="17674" y="20104"/>
                </a:cubicBezTo>
                <a:cubicBezTo>
                  <a:pt x="17682" y="20115"/>
                  <a:pt x="17691" y="20125"/>
                  <a:pt x="17691" y="20126"/>
                </a:cubicBezTo>
                <a:cubicBezTo>
                  <a:pt x="17699" y="20262"/>
                  <a:pt x="17693" y="20295"/>
                  <a:pt x="17695" y="20306"/>
                </a:cubicBezTo>
                <a:cubicBezTo>
                  <a:pt x="17697" y="20318"/>
                  <a:pt x="17709" y="20308"/>
                  <a:pt x="17751" y="20359"/>
                </a:cubicBezTo>
                <a:cubicBezTo>
                  <a:pt x="17755" y="20366"/>
                  <a:pt x="17755" y="20373"/>
                  <a:pt x="17755" y="20381"/>
                </a:cubicBezTo>
                <a:cubicBezTo>
                  <a:pt x="17755" y="20388"/>
                  <a:pt x="17755" y="20396"/>
                  <a:pt x="17760" y="20403"/>
                </a:cubicBezTo>
                <a:cubicBezTo>
                  <a:pt x="17760" y="20418"/>
                  <a:pt x="17774" y="20437"/>
                  <a:pt x="17789" y="20451"/>
                </a:cubicBezTo>
                <a:cubicBezTo>
                  <a:pt x="17804" y="20466"/>
                  <a:pt x="17819" y="20477"/>
                  <a:pt x="17819" y="20477"/>
                </a:cubicBezTo>
                <a:cubicBezTo>
                  <a:pt x="17819" y="20477"/>
                  <a:pt x="17832" y="20477"/>
                  <a:pt x="17845" y="20479"/>
                </a:cubicBezTo>
                <a:cubicBezTo>
                  <a:pt x="17858" y="20481"/>
                  <a:pt x="17871" y="20484"/>
                  <a:pt x="17871" y="20492"/>
                </a:cubicBezTo>
                <a:cubicBezTo>
                  <a:pt x="17876" y="20499"/>
                  <a:pt x="17890" y="20514"/>
                  <a:pt x="17904" y="20526"/>
                </a:cubicBezTo>
                <a:cubicBezTo>
                  <a:pt x="17918" y="20539"/>
                  <a:pt x="17931" y="20551"/>
                  <a:pt x="17931" y="20551"/>
                </a:cubicBezTo>
                <a:cubicBezTo>
                  <a:pt x="17987" y="20529"/>
                  <a:pt x="18015" y="20517"/>
                  <a:pt x="18029" y="20512"/>
                </a:cubicBezTo>
                <a:cubicBezTo>
                  <a:pt x="18043" y="20506"/>
                  <a:pt x="18043" y="20506"/>
                  <a:pt x="18043" y="20506"/>
                </a:cubicBezTo>
                <a:cubicBezTo>
                  <a:pt x="18069" y="20550"/>
                  <a:pt x="18081" y="20572"/>
                  <a:pt x="18088" y="20583"/>
                </a:cubicBezTo>
                <a:cubicBezTo>
                  <a:pt x="18094" y="20594"/>
                  <a:pt x="18094" y="20594"/>
                  <a:pt x="18094" y="20594"/>
                </a:cubicBezTo>
                <a:cubicBezTo>
                  <a:pt x="18124" y="20580"/>
                  <a:pt x="18139" y="20572"/>
                  <a:pt x="18147" y="20568"/>
                </a:cubicBezTo>
                <a:cubicBezTo>
                  <a:pt x="18154" y="20564"/>
                  <a:pt x="18154" y="20564"/>
                  <a:pt x="18154" y="20564"/>
                </a:cubicBezTo>
                <a:cubicBezTo>
                  <a:pt x="18154" y="20564"/>
                  <a:pt x="18180" y="20580"/>
                  <a:pt x="18197" y="20594"/>
                </a:cubicBezTo>
                <a:cubicBezTo>
                  <a:pt x="18214" y="20609"/>
                  <a:pt x="18266" y="20595"/>
                  <a:pt x="18283" y="20580"/>
                </a:cubicBezTo>
                <a:cubicBezTo>
                  <a:pt x="18291" y="20580"/>
                  <a:pt x="18306" y="20569"/>
                  <a:pt x="18321" y="20559"/>
                </a:cubicBezTo>
                <a:cubicBezTo>
                  <a:pt x="18336" y="20550"/>
                  <a:pt x="18351" y="20543"/>
                  <a:pt x="18360" y="20551"/>
                </a:cubicBezTo>
                <a:cubicBezTo>
                  <a:pt x="18368" y="20551"/>
                  <a:pt x="18392" y="20543"/>
                  <a:pt x="18413" y="20536"/>
                </a:cubicBezTo>
                <a:cubicBezTo>
                  <a:pt x="18435" y="20528"/>
                  <a:pt x="18454" y="20521"/>
                  <a:pt x="18454" y="20521"/>
                </a:cubicBezTo>
                <a:cubicBezTo>
                  <a:pt x="18476" y="20491"/>
                  <a:pt x="18486" y="20477"/>
                  <a:pt x="18491" y="20470"/>
                </a:cubicBezTo>
                <a:cubicBezTo>
                  <a:pt x="18497" y="20463"/>
                  <a:pt x="18497" y="20462"/>
                  <a:pt x="18497" y="20462"/>
                </a:cubicBezTo>
                <a:cubicBezTo>
                  <a:pt x="18540" y="20426"/>
                  <a:pt x="18561" y="20407"/>
                  <a:pt x="18572" y="20398"/>
                </a:cubicBezTo>
                <a:cubicBezTo>
                  <a:pt x="18582" y="20388"/>
                  <a:pt x="18583" y="20388"/>
                  <a:pt x="18583" y="20388"/>
                </a:cubicBezTo>
                <a:cubicBezTo>
                  <a:pt x="18630" y="20477"/>
                  <a:pt x="18653" y="20521"/>
                  <a:pt x="18665" y="20543"/>
                </a:cubicBezTo>
                <a:cubicBezTo>
                  <a:pt x="18677" y="20565"/>
                  <a:pt x="18677" y="20564"/>
                  <a:pt x="18677" y="20564"/>
                </a:cubicBezTo>
                <a:cubicBezTo>
                  <a:pt x="18677" y="20564"/>
                  <a:pt x="18771" y="20535"/>
                  <a:pt x="18780" y="20535"/>
                </a:cubicBezTo>
                <a:cubicBezTo>
                  <a:pt x="18797" y="20535"/>
                  <a:pt x="18866" y="20492"/>
                  <a:pt x="18866" y="20492"/>
                </a:cubicBezTo>
                <a:cubicBezTo>
                  <a:pt x="18866" y="20492"/>
                  <a:pt x="18870" y="20481"/>
                  <a:pt x="18873" y="20464"/>
                </a:cubicBezTo>
                <a:cubicBezTo>
                  <a:pt x="18876" y="20448"/>
                  <a:pt x="18879" y="20425"/>
                  <a:pt x="18874" y="20403"/>
                </a:cubicBezTo>
                <a:cubicBezTo>
                  <a:pt x="18874" y="20389"/>
                  <a:pt x="18872" y="20374"/>
                  <a:pt x="18870" y="20363"/>
                </a:cubicBezTo>
                <a:cubicBezTo>
                  <a:pt x="18868" y="20352"/>
                  <a:pt x="18866" y="20345"/>
                  <a:pt x="18866" y="20345"/>
                </a:cubicBezTo>
                <a:cubicBezTo>
                  <a:pt x="18866" y="20345"/>
                  <a:pt x="18849" y="20315"/>
                  <a:pt x="18874" y="20300"/>
                </a:cubicBezTo>
                <a:cubicBezTo>
                  <a:pt x="18900" y="20285"/>
                  <a:pt x="18908" y="20256"/>
                  <a:pt x="18925" y="20241"/>
                </a:cubicBezTo>
                <a:cubicBezTo>
                  <a:pt x="18938" y="20226"/>
                  <a:pt x="18949" y="20208"/>
                  <a:pt x="18958" y="20192"/>
                </a:cubicBezTo>
                <a:cubicBezTo>
                  <a:pt x="18966" y="20175"/>
                  <a:pt x="18973" y="20160"/>
                  <a:pt x="18977" y="20153"/>
                </a:cubicBezTo>
                <a:cubicBezTo>
                  <a:pt x="18982" y="20153"/>
                  <a:pt x="18988" y="20138"/>
                  <a:pt x="18994" y="20123"/>
                </a:cubicBezTo>
                <a:cubicBezTo>
                  <a:pt x="19001" y="20109"/>
                  <a:pt x="19007" y="20094"/>
                  <a:pt x="19011" y="20094"/>
                </a:cubicBezTo>
                <a:cubicBezTo>
                  <a:pt x="19011" y="20087"/>
                  <a:pt x="19016" y="20072"/>
                  <a:pt x="19020" y="20057"/>
                </a:cubicBezTo>
                <a:cubicBezTo>
                  <a:pt x="19024" y="20042"/>
                  <a:pt x="19028" y="20027"/>
                  <a:pt x="19028" y="20020"/>
                </a:cubicBezTo>
                <a:cubicBezTo>
                  <a:pt x="19033" y="20020"/>
                  <a:pt x="19046" y="20001"/>
                  <a:pt x="19058" y="19983"/>
                </a:cubicBezTo>
                <a:cubicBezTo>
                  <a:pt x="19069" y="19965"/>
                  <a:pt x="19080" y="19947"/>
                  <a:pt x="19080" y="19947"/>
                </a:cubicBezTo>
                <a:cubicBezTo>
                  <a:pt x="19089" y="19925"/>
                  <a:pt x="19093" y="19914"/>
                  <a:pt x="19095" y="19908"/>
                </a:cubicBezTo>
                <a:cubicBezTo>
                  <a:pt x="19097" y="19902"/>
                  <a:pt x="19097" y="19902"/>
                  <a:pt x="19097" y="19902"/>
                </a:cubicBezTo>
                <a:cubicBezTo>
                  <a:pt x="19097" y="19902"/>
                  <a:pt x="19105" y="19873"/>
                  <a:pt x="19116" y="19842"/>
                </a:cubicBezTo>
                <a:cubicBezTo>
                  <a:pt x="19127" y="19811"/>
                  <a:pt x="19140" y="19778"/>
                  <a:pt x="19149" y="19770"/>
                </a:cubicBezTo>
                <a:cubicBezTo>
                  <a:pt x="19157" y="19770"/>
                  <a:pt x="19185" y="19738"/>
                  <a:pt x="19213" y="19706"/>
                </a:cubicBezTo>
                <a:cubicBezTo>
                  <a:pt x="19241" y="19675"/>
                  <a:pt x="19268" y="19645"/>
                  <a:pt x="19277" y="19653"/>
                </a:cubicBezTo>
                <a:cubicBezTo>
                  <a:pt x="19285" y="19653"/>
                  <a:pt x="19305" y="19631"/>
                  <a:pt x="19324" y="19605"/>
                </a:cubicBezTo>
                <a:cubicBezTo>
                  <a:pt x="19344" y="19579"/>
                  <a:pt x="19363" y="19550"/>
                  <a:pt x="19371" y="19535"/>
                </a:cubicBezTo>
                <a:cubicBezTo>
                  <a:pt x="19380" y="19528"/>
                  <a:pt x="19384" y="19517"/>
                  <a:pt x="19391" y="19506"/>
                </a:cubicBezTo>
                <a:cubicBezTo>
                  <a:pt x="19399" y="19495"/>
                  <a:pt x="19410" y="19484"/>
                  <a:pt x="19431" y="19477"/>
                </a:cubicBezTo>
                <a:cubicBezTo>
                  <a:pt x="19448" y="19477"/>
                  <a:pt x="19517" y="19462"/>
                  <a:pt x="19581" y="19447"/>
                </a:cubicBezTo>
                <a:cubicBezTo>
                  <a:pt x="19646" y="19432"/>
                  <a:pt x="19706" y="19418"/>
                  <a:pt x="19706" y="19418"/>
                </a:cubicBezTo>
                <a:cubicBezTo>
                  <a:pt x="19774" y="19381"/>
                  <a:pt x="19809" y="19362"/>
                  <a:pt x="19826" y="19353"/>
                </a:cubicBezTo>
                <a:cubicBezTo>
                  <a:pt x="19843" y="19344"/>
                  <a:pt x="19843" y="19344"/>
                  <a:pt x="19843" y="19344"/>
                </a:cubicBezTo>
                <a:cubicBezTo>
                  <a:pt x="19878" y="19299"/>
                  <a:pt x="19895" y="19277"/>
                  <a:pt x="19903" y="19266"/>
                </a:cubicBezTo>
                <a:cubicBezTo>
                  <a:pt x="19912" y="19255"/>
                  <a:pt x="19912" y="19255"/>
                  <a:pt x="19912" y="19255"/>
                </a:cubicBezTo>
                <a:cubicBezTo>
                  <a:pt x="19916" y="19233"/>
                  <a:pt x="19918" y="19222"/>
                  <a:pt x="19919" y="19217"/>
                </a:cubicBezTo>
                <a:cubicBezTo>
                  <a:pt x="19920" y="19211"/>
                  <a:pt x="19920" y="19210"/>
                  <a:pt x="19920" y="19210"/>
                </a:cubicBezTo>
                <a:cubicBezTo>
                  <a:pt x="19959" y="19210"/>
                  <a:pt x="19978" y="19210"/>
                  <a:pt x="19988" y="19210"/>
                </a:cubicBezTo>
                <a:cubicBezTo>
                  <a:pt x="19997" y="19210"/>
                  <a:pt x="19998" y="19210"/>
                  <a:pt x="19998" y="19210"/>
                </a:cubicBezTo>
                <a:lnTo>
                  <a:pt x="19989" y="19271"/>
                </a:lnTo>
                <a:cubicBezTo>
                  <a:pt x="19989" y="19278"/>
                  <a:pt x="19987" y="19285"/>
                  <a:pt x="19988" y="19293"/>
                </a:cubicBezTo>
                <a:cubicBezTo>
                  <a:pt x="19989" y="19300"/>
                  <a:pt x="19993" y="19307"/>
                  <a:pt x="20006" y="19314"/>
                </a:cubicBezTo>
                <a:cubicBezTo>
                  <a:pt x="20032" y="19344"/>
                  <a:pt x="20057" y="19373"/>
                  <a:pt x="20066" y="19373"/>
                </a:cubicBezTo>
                <a:cubicBezTo>
                  <a:pt x="20074" y="19373"/>
                  <a:pt x="20092" y="19388"/>
                  <a:pt x="20101" y="19388"/>
                </a:cubicBezTo>
                <a:cubicBezTo>
                  <a:pt x="20105" y="19396"/>
                  <a:pt x="20118" y="19403"/>
                  <a:pt x="20129" y="19408"/>
                </a:cubicBezTo>
                <a:cubicBezTo>
                  <a:pt x="20141" y="19414"/>
                  <a:pt x="20152" y="19418"/>
                  <a:pt x="20152" y="19418"/>
                </a:cubicBezTo>
                <a:lnTo>
                  <a:pt x="20203" y="19388"/>
                </a:lnTo>
                <a:cubicBezTo>
                  <a:pt x="20203" y="19374"/>
                  <a:pt x="20229" y="19358"/>
                  <a:pt x="20246" y="19344"/>
                </a:cubicBezTo>
                <a:cubicBezTo>
                  <a:pt x="20263" y="19329"/>
                  <a:pt x="20332" y="19300"/>
                  <a:pt x="20332" y="19300"/>
                </a:cubicBezTo>
                <a:cubicBezTo>
                  <a:pt x="20332" y="19300"/>
                  <a:pt x="20336" y="19311"/>
                  <a:pt x="20341" y="19322"/>
                </a:cubicBezTo>
                <a:cubicBezTo>
                  <a:pt x="20347" y="19333"/>
                  <a:pt x="20353" y="19344"/>
                  <a:pt x="20358" y="19344"/>
                </a:cubicBezTo>
                <a:cubicBezTo>
                  <a:pt x="20358" y="19351"/>
                  <a:pt x="20366" y="19362"/>
                  <a:pt x="20373" y="19375"/>
                </a:cubicBezTo>
                <a:cubicBezTo>
                  <a:pt x="20381" y="19388"/>
                  <a:pt x="20387" y="19403"/>
                  <a:pt x="20383" y="19418"/>
                </a:cubicBezTo>
                <a:cubicBezTo>
                  <a:pt x="20383" y="19425"/>
                  <a:pt x="20383" y="19440"/>
                  <a:pt x="20383" y="19452"/>
                </a:cubicBezTo>
                <a:cubicBezTo>
                  <a:pt x="20383" y="19465"/>
                  <a:pt x="20383" y="19477"/>
                  <a:pt x="20383" y="19477"/>
                </a:cubicBezTo>
                <a:cubicBezTo>
                  <a:pt x="20409" y="19499"/>
                  <a:pt x="20422" y="19509"/>
                  <a:pt x="20428" y="19515"/>
                </a:cubicBezTo>
                <a:cubicBezTo>
                  <a:pt x="20435" y="19520"/>
                  <a:pt x="20435" y="19520"/>
                  <a:pt x="20435" y="19520"/>
                </a:cubicBezTo>
                <a:cubicBezTo>
                  <a:pt x="20435" y="19520"/>
                  <a:pt x="20443" y="19528"/>
                  <a:pt x="20453" y="19537"/>
                </a:cubicBezTo>
                <a:cubicBezTo>
                  <a:pt x="20462" y="19546"/>
                  <a:pt x="20473" y="19557"/>
                  <a:pt x="20477" y="19564"/>
                </a:cubicBezTo>
                <a:cubicBezTo>
                  <a:pt x="20482" y="19564"/>
                  <a:pt x="20497" y="19568"/>
                  <a:pt x="20511" y="19572"/>
                </a:cubicBezTo>
                <a:cubicBezTo>
                  <a:pt x="20524" y="19575"/>
                  <a:pt x="20537" y="19579"/>
                  <a:pt x="20537" y="19579"/>
                </a:cubicBezTo>
                <a:cubicBezTo>
                  <a:pt x="20542" y="19527"/>
                  <a:pt x="20544" y="19502"/>
                  <a:pt x="20545" y="19489"/>
                </a:cubicBezTo>
                <a:cubicBezTo>
                  <a:pt x="20546" y="19476"/>
                  <a:pt x="20546" y="19477"/>
                  <a:pt x="20546" y="19477"/>
                </a:cubicBezTo>
                <a:cubicBezTo>
                  <a:pt x="20546" y="19477"/>
                  <a:pt x="20563" y="19447"/>
                  <a:pt x="20589" y="19447"/>
                </a:cubicBezTo>
                <a:cubicBezTo>
                  <a:pt x="20615" y="19447"/>
                  <a:pt x="20657" y="19447"/>
                  <a:pt x="20657" y="19447"/>
                </a:cubicBezTo>
                <a:cubicBezTo>
                  <a:pt x="20657" y="19447"/>
                  <a:pt x="20692" y="19462"/>
                  <a:pt x="20692" y="19477"/>
                </a:cubicBezTo>
                <a:cubicBezTo>
                  <a:pt x="20692" y="19491"/>
                  <a:pt x="20734" y="19535"/>
                  <a:pt x="20734" y="19535"/>
                </a:cubicBezTo>
                <a:cubicBezTo>
                  <a:pt x="20764" y="19521"/>
                  <a:pt x="20779" y="19513"/>
                  <a:pt x="20787" y="19510"/>
                </a:cubicBezTo>
                <a:cubicBezTo>
                  <a:pt x="20794" y="19506"/>
                  <a:pt x="20795" y="19506"/>
                  <a:pt x="20795" y="19506"/>
                </a:cubicBezTo>
                <a:cubicBezTo>
                  <a:pt x="20807" y="19513"/>
                  <a:pt x="20814" y="19517"/>
                  <a:pt x="20817" y="19518"/>
                </a:cubicBezTo>
                <a:cubicBezTo>
                  <a:pt x="20820" y="19520"/>
                  <a:pt x="20820" y="19520"/>
                  <a:pt x="20820" y="19520"/>
                </a:cubicBezTo>
                <a:cubicBezTo>
                  <a:pt x="20859" y="19528"/>
                  <a:pt x="20878" y="19531"/>
                  <a:pt x="20888" y="19533"/>
                </a:cubicBezTo>
                <a:cubicBezTo>
                  <a:pt x="20897" y="19535"/>
                  <a:pt x="20898" y="19535"/>
                  <a:pt x="20898" y="19535"/>
                </a:cubicBezTo>
                <a:cubicBezTo>
                  <a:pt x="20898" y="19535"/>
                  <a:pt x="20902" y="19535"/>
                  <a:pt x="20906" y="19533"/>
                </a:cubicBezTo>
                <a:cubicBezTo>
                  <a:pt x="20910" y="19531"/>
                  <a:pt x="20915" y="19528"/>
                  <a:pt x="20915" y="19520"/>
                </a:cubicBezTo>
                <a:cubicBezTo>
                  <a:pt x="20919" y="19513"/>
                  <a:pt x="20921" y="19498"/>
                  <a:pt x="20922" y="19485"/>
                </a:cubicBezTo>
                <a:cubicBezTo>
                  <a:pt x="20923" y="19472"/>
                  <a:pt x="20923" y="19461"/>
                  <a:pt x="20923" y="19461"/>
                </a:cubicBezTo>
                <a:cubicBezTo>
                  <a:pt x="20923" y="19461"/>
                  <a:pt x="20921" y="19462"/>
                  <a:pt x="20922" y="19460"/>
                </a:cubicBezTo>
                <a:cubicBezTo>
                  <a:pt x="20923" y="19458"/>
                  <a:pt x="20928" y="19454"/>
                  <a:pt x="20940" y="19447"/>
                </a:cubicBezTo>
                <a:cubicBezTo>
                  <a:pt x="20966" y="19447"/>
                  <a:pt x="20957" y="19432"/>
                  <a:pt x="20966" y="19447"/>
                </a:cubicBezTo>
                <a:cubicBezTo>
                  <a:pt x="20974" y="19462"/>
                  <a:pt x="21009" y="19462"/>
                  <a:pt x="21026" y="19477"/>
                </a:cubicBezTo>
                <a:cubicBezTo>
                  <a:pt x="21035" y="19477"/>
                  <a:pt x="21069" y="19490"/>
                  <a:pt x="21078" y="19490"/>
                </a:cubicBezTo>
                <a:cubicBezTo>
                  <a:pt x="21086" y="19490"/>
                  <a:pt x="21172" y="19477"/>
                  <a:pt x="21172" y="19477"/>
                </a:cubicBezTo>
                <a:cubicBezTo>
                  <a:pt x="21172" y="19477"/>
                  <a:pt x="21155" y="19491"/>
                  <a:pt x="21189" y="19461"/>
                </a:cubicBezTo>
                <a:cubicBezTo>
                  <a:pt x="21224" y="19432"/>
                  <a:pt x="21266" y="19388"/>
                  <a:pt x="21266" y="19388"/>
                </a:cubicBezTo>
                <a:cubicBezTo>
                  <a:pt x="21266" y="19388"/>
                  <a:pt x="21267" y="19388"/>
                  <a:pt x="21292" y="19373"/>
                </a:cubicBezTo>
                <a:cubicBezTo>
                  <a:pt x="21318" y="19358"/>
                  <a:pt x="21317" y="19300"/>
                  <a:pt x="21317" y="19300"/>
                </a:cubicBezTo>
                <a:cubicBezTo>
                  <a:pt x="21317" y="19300"/>
                  <a:pt x="21318" y="19300"/>
                  <a:pt x="21320" y="19300"/>
                </a:cubicBezTo>
                <a:cubicBezTo>
                  <a:pt x="21322" y="19300"/>
                  <a:pt x="21326" y="19300"/>
                  <a:pt x="21335" y="19300"/>
                </a:cubicBezTo>
                <a:cubicBezTo>
                  <a:pt x="21339" y="19293"/>
                  <a:pt x="21354" y="19285"/>
                  <a:pt x="21368" y="19279"/>
                </a:cubicBezTo>
                <a:cubicBezTo>
                  <a:pt x="21382" y="19274"/>
                  <a:pt x="21395" y="19271"/>
                  <a:pt x="21395" y="19271"/>
                </a:cubicBezTo>
                <a:cubicBezTo>
                  <a:pt x="21395" y="19271"/>
                  <a:pt x="21397" y="19263"/>
                  <a:pt x="21400" y="19254"/>
                </a:cubicBezTo>
                <a:cubicBezTo>
                  <a:pt x="21403" y="19245"/>
                  <a:pt x="21408" y="19233"/>
                  <a:pt x="21412" y="19226"/>
                </a:cubicBezTo>
                <a:cubicBezTo>
                  <a:pt x="21416" y="19226"/>
                  <a:pt x="21423" y="19218"/>
                  <a:pt x="21428" y="19211"/>
                </a:cubicBezTo>
                <a:cubicBezTo>
                  <a:pt x="21433" y="19204"/>
                  <a:pt x="21438" y="19197"/>
                  <a:pt x="21438" y="19197"/>
                </a:cubicBezTo>
                <a:cubicBezTo>
                  <a:pt x="21442" y="19197"/>
                  <a:pt x="21444" y="19197"/>
                  <a:pt x="21445" y="19197"/>
                </a:cubicBezTo>
                <a:cubicBezTo>
                  <a:pt x="21446" y="19197"/>
                  <a:pt x="21446" y="19197"/>
                  <a:pt x="21446" y="19197"/>
                </a:cubicBezTo>
                <a:cubicBezTo>
                  <a:pt x="21464" y="19189"/>
                  <a:pt x="21472" y="19185"/>
                  <a:pt x="21476" y="19183"/>
                </a:cubicBezTo>
                <a:cubicBezTo>
                  <a:pt x="21480" y="19181"/>
                  <a:pt x="21480" y="19181"/>
                  <a:pt x="21480" y="19181"/>
                </a:cubicBezTo>
                <a:cubicBezTo>
                  <a:pt x="21485" y="19166"/>
                  <a:pt x="21487" y="19159"/>
                  <a:pt x="21488" y="19156"/>
                </a:cubicBezTo>
                <a:cubicBezTo>
                  <a:pt x="21489" y="19152"/>
                  <a:pt x="21489" y="19152"/>
                  <a:pt x="21489" y="19152"/>
                </a:cubicBezTo>
                <a:cubicBezTo>
                  <a:pt x="21523" y="19167"/>
                  <a:pt x="21540" y="19174"/>
                  <a:pt x="21549" y="19177"/>
                </a:cubicBezTo>
                <a:cubicBezTo>
                  <a:pt x="21558" y="19181"/>
                  <a:pt x="21557" y="19181"/>
                  <a:pt x="21557" y="19181"/>
                </a:cubicBezTo>
                <a:cubicBezTo>
                  <a:pt x="21557" y="19181"/>
                  <a:pt x="21573" y="19185"/>
                  <a:pt x="21589" y="19187"/>
                </a:cubicBezTo>
                <a:cubicBezTo>
                  <a:pt x="21593" y="19187"/>
                  <a:pt x="21596" y="19187"/>
                  <a:pt x="21600" y="19187"/>
                </a:cubicBezTo>
                <a:lnTo>
                  <a:pt x="21600" y="17350"/>
                </a:lnTo>
                <a:cubicBezTo>
                  <a:pt x="21597" y="17351"/>
                  <a:pt x="21595" y="17351"/>
                  <a:pt x="21593" y="17353"/>
                </a:cubicBezTo>
                <a:cubicBezTo>
                  <a:pt x="21587" y="17356"/>
                  <a:pt x="21583" y="17360"/>
                  <a:pt x="21583" y="17360"/>
                </a:cubicBezTo>
                <a:cubicBezTo>
                  <a:pt x="21575" y="17360"/>
                  <a:pt x="21568" y="17353"/>
                  <a:pt x="21564" y="17345"/>
                </a:cubicBezTo>
                <a:cubicBezTo>
                  <a:pt x="21560" y="17338"/>
                  <a:pt x="21557" y="17331"/>
                  <a:pt x="21557" y="17331"/>
                </a:cubicBezTo>
                <a:cubicBezTo>
                  <a:pt x="21553" y="17338"/>
                  <a:pt x="21553" y="17346"/>
                  <a:pt x="21553" y="17351"/>
                </a:cubicBezTo>
                <a:cubicBezTo>
                  <a:pt x="21553" y="17357"/>
                  <a:pt x="21553" y="17360"/>
                  <a:pt x="21549" y="17360"/>
                </a:cubicBezTo>
                <a:cubicBezTo>
                  <a:pt x="21544" y="17367"/>
                  <a:pt x="21536" y="17360"/>
                  <a:pt x="21529" y="17351"/>
                </a:cubicBezTo>
                <a:cubicBezTo>
                  <a:pt x="21521" y="17342"/>
                  <a:pt x="21515" y="17331"/>
                  <a:pt x="21515" y="17331"/>
                </a:cubicBezTo>
                <a:cubicBezTo>
                  <a:pt x="21515" y="17331"/>
                  <a:pt x="21515" y="17330"/>
                  <a:pt x="21514" y="17323"/>
                </a:cubicBezTo>
                <a:cubicBezTo>
                  <a:pt x="21513" y="17316"/>
                  <a:pt x="21510" y="17301"/>
                  <a:pt x="21506" y="17272"/>
                </a:cubicBezTo>
                <a:cubicBezTo>
                  <a:pt x="21506" y="17272"/>
                  <a:pt x="21506" y="17272"/>
                  <a:pt x="21501" y="17268"/>
                </a:cubicBezTo>
                <a:cubicBezTo>
                  <a:pt x="21495" y="17265"/>
                  <a:pt x="21484" y="17257"/>
                  <a:pt x="21463" y="17242"/>
                </a:cubicBezTo>
                <a:cubicBezTo>
                  <a:pt x="21463" y="17242"/>
                  <a:pt x="21463" y="17243"/>
                  <a:pt x="21457" y="17241"/>
                </a:cubicBezTo>
                <a:cubicBezTo>
                  <a:pt x="21450" y="17239"/>
                  <a:pt x="21438" y="17236"/>
                  <a:pt x="21412" y="17228"/>
                </a:cubicBezTo>
                <a:cubicBezTo>
                  <a:pt x="21412" y="17228"/>
                  <a:pt x="21414" y="17214"/>
                  <a:pt x="21416" y="17196"/>
                </a:cubicBezTo>
                <a:cubicBezTo>
                  <a:pt x="21418" y="17177"/>
                  <a:pt x="21420" y="17155"/>
                  <a:pt x="21420" y="17140"/>
                </a:cubicBezTo>
                <a:cubicBezTo>
                  <a:pt x="21420" y="17140"/>
                  <a:pt x="21420" y="17140"/>
                  <a:pt x="21420" y="17140"/>
                </a:cubicBezTo>
                <a:cubicBezTo>
                  <a:pt x="21420" y="17139"/>
                  <a:pt x="21420" y="17139"/>
                  <a:pt x="21420" y="17139"/>
                </a:cubicBezTo>
                <a:lnTo>
                  <a:pt x="21420" y="17139"/>
                </a:lnTo>
                <a:lnTo>
                  <a:pt x="21420" y="17140"/>
                </a:lnTo>
                <a:lnTo>
                  <a:pt x="21420" y="17140"/>
                </a:lnTo>
                <a:lnTo>
                  <a:pt x="21419" y="17140"/>
                </a:lnTo>
                <a:cubicBezTo>
                  <a:pt x="21291" y="17118"/>
                  <a:pt x="21151" y="17063"/>
                  <a:pt x="21012" y="16999"/>
                </a:cubicBezTo>
                <a:cubicBezTo>
                  <a:pt x="20872" y="16935"/>
                  <a:pt x="20733" y="16861"/>
                  <a:pt x="20604" y="16802"/>
                </a:cubicBezTo>
                <a:cubicBezTo>
                  <a:pt x="20598" y="16803"/>
                  <a:pt x="20393" y="16716"/>
                  <a:pt x="20356" y="16714"/>
                </a:cubicBezTo>
                <a:cubicBezTo>
                  <a:pt x="20319" y="16712"/>
                  <a:pt x="20253" y="16560"/>
                  <a:pt x="20253" y="16509"/>
                </a:cubicBezTo>
                <a:cubicBezTo>
                  <a:pt x="20252" y="16437"/>
                  <a:pt x="20272" y="16373"/>
                  <a:pt x="20278" y="16303"/>
                </a:cubicBezTo>
                <a:cubicBezTo>
                  <a:pt x="20327" y="15763"/>
                  <a:pt x="19815" y="15694"/>
                  <a:pt x="19817" y="16240"/>
                </a:cubicBezTo>
                <a:close/>
                <a:moveTo>
                  <a:pt x="17504" y="15977"/>
                </a:moveTo>
                <a:cubicBezTo>
                  <a:pt x="17504" y="15977"/>
                  <a:pt x="17504" y="15977"/>
                  <a:pt x="17504" y="15977"/>
                </a:cubicBezTo>
                <a:lnTo>
                  <a:pt x="17504" y="15977"/>
                </a:lnTo>
                <a:lnTo>
                  <a:pt x="17504" y="15977"/>
                </a:lnTo>
                <a:cubicBezTo>
                  <a:pt x="17503" y="15978"/>
                  <a:pt x="17503" y="15978"/>
                  <a:pt x="17503" y="15978"/>
                </a:cubicBezTo>
                <a:cubicBezTo>
                  <a:pt x="17503" y="15978"/>
                  <a:pt x="17504" y="15978"/>
                  <a:pt x="17506" y="15980"/>
                </a:cubicBezTo>
                <a:cubicBezTo>
                  <a:pt x="17509" y="15982"/>
                  <a:pt x="17513" y="15985"/>
                  <a:pt x="17518" y="15990"/>
                </a:cubicBezTo>
                <a:cubicBezTo>
                  <a:pt x="17518" y="15990"/>
                  <a:pt x="17517" y="15988"/>
                  <a:pt x="17515" y="15986"/>
                </a:cubicBezTo>
                <a:cubicBezTo>
                  <a:pt x="17513" y="15984"/>
                  <a:pt x="17509" y="15980"/>
                  <a:pt x="17504" y="15977"/>
                </a:cubicBezTo>
                <a:close/>
                <a:moveTo>
                  <a:pt x="17518" y="15990"/>
                </a:moveTo>
                <a:cubicBezTo>
                  <a:pt x="17519" y="15990"/>
                  <a:pt x="17519" y="15990"/>
                  <a:pt x="17519" y="15991"/>
                </a:cubicBezTo>
                <a:cubicBezTo>
                  <a:pt x="17519" y="15991"/>
                  <a:pt x="17519" y="15991"/>
                  <a:pt x="17520" y="15992"/>
                </a:cubicBezTo>
                <a:cubicBezTo>
                  <a:pt x="17520" y="15992"/>
                  <a:pt x="17524" y="15992"/>
                  <a:pt x="17529" y="15992"/>
                </a:cubicBezTo>
                <a:cubicBezTo>
                  <a:pt x="17534" y="15992"/>
                  <a:pt x="17540" y="15992"/>
                  <a:pt x="17544" y="15992"/>
                </a:cubicBezTo>
                <a:cubicBezTo>
                  <a:pt x="17544" y="15992"/>
                  <a:pt x="17544" y="15990"/>
                  <a:pt x="17544" y="15990"/>
                </a:cubicBezTo>
                <a:cubicBezTo>
                  <a:pt x="17535" y="15990"/>
                  <a:pt x="17518" y="15990"/>
                  <a:pt x="17518" y="15990"/>
                </a:cubicBezTo>
                <a:close/>
                <a:moveTo>
                  <a:pt x="10847" y="16053"/>
                </a:moveTo>
                <a:cubicBezTo>
                  <a:pt x="10847" y="16053"/>
                  <a:pt x="10847" y="16053"/>
                  <a:pt x="10840" y="16067"/>
                </a:cubicBezTo>
                <a:cubicBezTo>
                  <a:pt x="10833" y="16082"/>
                  <a:pt x="10818" y="16111"/>
                  <a:pt x="10789" y="16168"/>
                </a:cubicBezTo>
                <a:cubicBezTo>
                  <a:pt x="10789" y="16168"/>
                  <a:pt x="10774" y="16201"/>
                  <a:pt x="10754" y="16240"/>
                </a:cubicBezTo>
                <a:cubicBezTo>
                  <a:pt x="10735" y="16279"/>
                  <a:pt x="10711" y="16324"/>
                  <a:pt x="10694" y="16346"/>
                </a:cubicBezTo>
                <a:cubicBezTo>
                  <a:pt x="10684" y="16355"/>
                  <a:pt x="10680" y="16363"/>
                  <a:pt x="10678" y="16372"/>
                </a:cubicBezTo>
                <a:cubicBezTo>
                  <a:pt x="10676" y="16380"/>
                  <a:pt x="10677" y="16389"/>
                  <a:pt x="10679" y="16397"/>
                </a:cubicBezTo>
                <a:cubicBezTo>
                  <a:pt x="10678" y="16389"/>
                  <a:pt x="10678" y="16381"/>
                  <a:pt x="10680" y="16372"/>
                </a:cubicBezTo>
                <a:cubicBezTo>
                  <a:pt x="10682" y="16364"/>
                  <a:pt x="10687" y="16356"/>
                  <a:pt x="10696" y="16349"/>
                </a:cubicBezTo>
                <a:cubicBezTo>
                  <a:pt x="10713" y="16327"/>
                  <a:pt x="10736" y="16282"/>
                  <a:pt x="10756" y="16243"/>
                </a:cubicBezTo>
                <a:cubicBezTo>
                  <a:pt x="10775" y="16205"/>
                  <a:pt x="10790" y="16172"/>
                  <a:pt x="10790" y="16172"/>
                </a:cubicBezTo>
                <a:cubicBezTo>
                  <a:pt x="10820" y="16113"/>
                  <a:pt x="10835" y="16083"/>
                  <a:pt x="10843" y="16069"/>
                </a:cubicBezTo>
                <a:cubicBezTo>
                  <a:pt x="10850" y="16054"/>
                  <a:pt x="10850" y="16054"/>
                  <a:pt x="10850" y="16054"/>
                </a:cubicBezTo>
                <a:cubicBezTo>
                  <a:pt x="10849" y="16054"/>
                  <a:pt x="10849" y="16054"/>
                  <a:pt x="10849" y="16054"/>
                </a:cubicBezTo>
                <a:lnTo>
                  <a:pt x="10849" y="16054"/>
                </a:lnTo>
                <a:lnTo>
                  <a:pt x="10848" y="16054"/>
                </a:lnTo>
                <a:cubicBezTo>
                  <a:pt x="10848" y="16053"/>
                  <a:pt x="10848" y="16053"/>
                  <a:pt x="10847" y="16053"/>
                </a:cubicBezTo>
                <a:close/>
                <a:moveTo>
                  <a:pt x="17545" y="16093"/>
                </a:moveTo>
                <a:cubicBezTo>
                  <a:pt x="17545" y="16093"/>
                  <a:pt x="17545" y="16094"/>
                  <a:pt x="17545" y="16094"/>
                </a:cubicBezTo>
                <a:cubicBezTo>
                  <a:pt x="17545" y="16095"/>
                  <a:pt x="17545" y="16095"/>
                  <a:pt x="17545" y="16095"/>
                </a:cubicBezTo>
                <a:cubicBezTo>
                  <a:pt x="17554" y="16095"/>
                  <a:pt x="17572" y="16111"/>
                  <a:pt x="17580" y="16111"/>
                </a:cubicBezTo>
                <a:cubicBezTo>
                  <a:pt x="17597" y="16111"/>
                  <a:pt x="17597" y="16111"/>
                  <a:pt x="17597" y="16111"/>
                </a:cubicBezTo>
                <a:cubicBezTo>
                  <a:pt x="17597" y="16111"/>
                  <a:pt x="17597" y="16111"/>
                  <a:pt x="17600" y="16111"/>
                </a:cubicBezTo>
                <a:cubicBezTo>
                  <a:pt x="17602" y="16111"/>
                  <a:pt x="17606" y="16111"/>
                  <a:pt x="17615" y="16111"/>
                </a:cubicBezTo>
                <a:cubicBezTo>
                  <a:pt x="17615" y="16111"/>
                  <a:pt x="17617" y="16114"/>
                  <a:pt x="17620" y="16118"/>
                </a:cubicBezTo>
                <a:cubicBezTo>
                  <a:pt x="17623" y="16121"/>
                  <a:pt x="17628" y="16125"/>
                  <a:pt x="17632" y="16125"/>
                </a:cubicBezTo>
                <a:cubicBezTo>
                  <a:pt x="17632" y="16117"/>
                  <a:pt x="17636" y="16114"/>
                  <a:pt x="17640" y="16112"/>
                </a:cubicBezTo>
                <a:cubicBezTo>
                  <a:pt x="17645" y="16110"/>
                  <a:pt x="17648" y="16111"/>
                  <a:pt x="17648" y="16111"/>
                </a:cubicBezTo>
                <a:cubicBezTo>
                  <a:pt x="17648" y="16110"/>
                  <a:pt x="17648" y="16110"/>
                  <a:pt x="17648" y="16110"/>
                </a:cubicBezTo>
                <a:lnTo>
                  <a:pt x="17648" y="16109"/>
                </a:lnTo>
                <a:lnTo>
                  <a:pt x="17648" y="16109"/>
                </a:lnTo>
                <a:cubicBezTo>
                  <a:pt x="17647" y="16108"/>
                  <a:pt x="17647" y="16108"/>
                  <a:pt x="17647" y="16107"/>
                </a:cubicBezTo>
                <a:cubicBezTo>
                  <a:pt x="17647" y="16107"/>
                  <a:pt x="17642" y="16107"/>
                  <a:pt x="17638" y="16108"/>
                </a:cubicBezTo>
                <a:cubicBezTo>
                  <a:pt x="17634" y="16110"/>
                  <a:pt x="17629" y="16114"/>
                  <a:pt x="17629" y="16121"/>
                </a:cubicBezTo>
                <a:cubicBezTo>
                  <a:pt x="17625" y="16121"/>
                  <a:pt x="17621" y="16118"/>
                  <a:pt x="17618" y="16114"/>
                </a:cubicBezTo>
                <a:cubicBezTo>
                  <a:pt x="17615" y="16111"/>
                  <a:pt x="17613" y="16107"/>
                  <a:pt x="17613" y="16107"/>
                </a:cubicBezTo>
                <a:cubicBezTo>
                  <a:pt x="17613" y="16107"/>
                  <a:pt x="17613" y="16107"/>
                  <a:pt x="17610" y="16107"/>
                </a:cubicBezTo>
                <a:cubicBezTo>
                  <a:pt x="17608" y="16107"/>
                  <a:pt x="17604" y="16107"/>
                  <a:pt x="17595" y="16107"/>
                </a:cubicBezTo>
                <a:cubicBezTo>
                  <a:pt x="17595" y="16107"/>
                  <a:pt x="17595" y="16107"/>
                  <a:pt x="17578" y="16107"/>
                </a:cubicBezTo>
                <a:cubicBezTo>
                  <a:pt x="17570" y="16107"/>
                  <a:pt x="17554" y="16094"/>
                  <a:pt x="17545" y="16093"/>
                </a:cubicBezTo>
                <a:close/>
                <a:moveTo>
                  <a:pt x="17707" y="16358"/>
                </a:moveTo>
                <a:cubicBezTo>
                  <a:pt x="17707" y="16358"/>
                  <a:pt x="17708" y="16359"/>
                  <a:pt x="17708" y="16360"/>
                </a:cubicBezTo>
                <a:cubicBezTo>
                  <a:pt x="17709" y="16361"/>
                  <a:pt x="17709" y="16361"/>
                  <a:pt x="17709" y="16361"/>
                </a:cubicBezTo>
                <a:cubicBezTo>
                  <a:pt x="17709" y="16361"/>
                  <a:pt x="17710" y="16361"/>
                  <a:pt x="17712" y="16361"/>
                </a:cubicBezTo>
                <a:cubicBezTo>
                  <a:pt x="17714" y="16361"/>
                  <a:pt x="17718" y="16361"/>
                  <a:pt x="17725" y="16361"/>
                </a:cubicBezTo>
                <a:cubicBezTo>
                  <a:pt x="17725" y="16361"/>
                  <a:pt x="17725" y="16360"/>
                  <a:pt x="17724" y="16359"/>
                </a:cubicBezTo>
                <a:cubicBezTo>
                  <a:pt x="17724" y="16358"/>
                  <a:pt x="17724" y="16358"/>
                  <a:pt x="17724" y="16358"/>
                </a:cubicBezTo>
                <a:cubicBezTo>
                  <a:pt x="17724" y="16358"/>
                  <a:pt x="17724" y="16358"/>
                  <a:pt x="17722" y="16358"/>
                </a:cubicBezTo>
                <a:cubicBezTo>
                  <a:pt x="17720" y="16358"/>
                  <a:pt x="17716" y="16358"/>
                  <a:pt x="17707" y="16358"/>
                </a:cubicBezTo>
                <a:close/>
                <a:moveTo>
                  <a:pt x="17792" y="16398"/>
                </a:moveTo>
                <a:cubicBezTo>
                  <a:pt x="17790" y="16396"/>
                  <a:pt x="17788" y="16399"/>
                  <a:pt x="17786" y="16399"/>
                </a:cubicBezTo>
                <a:cubicBezTo>
                  <a:pt x="17787" y="16399"/>
                  <a:pt x="17788" y="16399"/>
                  <a:pt x="17790" y="16399"/>
                </a:cubicBezTo>
                <a:cubicBezTo>
                  <a:pt x="17791" y="16400"/>
                  <a:pt x="17792" y="16401"/>
                  <a:pt x="17794" y="16402"/>
                </a:cubicBezTo>
                <a:cubicBezTo>
                  <a:pt x="17793" y="16401"/>
                  <a:pt x="17793" y="16398"/>
                  <a:pt x="17792" y="16398"/>
                </a:cubicBezTo>
                <a:close/>
                <a:moveTo>
                  <a:pt x="17785" y="16400"/>
                </a:moveTo>
                <a:cubicBezTo>
                  <a:pt x="17783" y="16400"/>
                  <a:pt x="17782" y="16399"/>
                  <a:pt x="17780" y="16399"/>
                </a:cubicBezTo>
                <a:cubicBezTo>
                  <a:pt x="17778" y="16399"/>
                  <a:pt x="17777" y="16399"/>
                  <a:pt x="17776" y="16402"/>
                </a:cubicBezTo>
                <a:cubicBezTo>
                  <a:pt x="17772" y="16402"/>
                  <a:pt x="17765" y="16404"/>
                  <a:pt x="17759" y="16406"/>
                </a:cubicBezTo>
                <a:cubicBezTo>
                  <a:pt x="17753" y="16407"/>
                  <a:pt x="17747" y="16408"/>
                  <a:pt x="17742" y="16402"/>
                </a:cubicBezTo>
                <a:cubicBezTo>
                  <a:pt x="17742" y="16402"/>
                  <a:pt x="17743" y="16403"/>
                  <a:pt x="17743" y="16403"/>
                </a:cubicBezTo>
                <a:cubicBezTo>
                  <a:pt x="17743" y="16404"/>
                  <a:pt x="17744" y="16404"/>
                  <a:pt x="17744" y="16405"/>
                </a:cubicBezTo>
                <a:cubicBezTo>
                  <a:pt x="17748" y="16412"/>
                  <a:pt x="17754" y="16412"/>
                  <a:pt x="17761" y="16410"/>
                </a:cubicBezTo>
                <a:cubicBezTo>
                  <a:pt x="17767" y="16408"/>
                  <a:pt x="17773" y="16405"/>
                  <a:pt x="17777" y="16405"/>
                </a:cubicBezTo>
                <a:cubicBezTo>
                  <a:pt x="17778" y="16403"/>
                  <a:pt x="17780" y="16402"/>
                  <a:pt x="17781" y="16401"/>
                </a:cubicBezTo>
                <a:cubicBezTo>
                  <a:pt x="17782" y="16400"/>
                  <a:pt x="17784" y="16400"/>
                  <a:pt x="17785" y="16400"/>
                </a:cubicBezTo>
                <a:close/>
                <a:moveTo>
                  <a:pt x="10686" y="16419"/>
                </a:moveTo>
                <a:cubicBezTo>
                  <a:pt x="10686" y="16419"/>
                  <a:pt x="10686" y="16419"/>
                  <a:pt x="10686" y="16437"/>
                </a:cubicBezTo>
                <a:cubicBezTo>
                  <a:pt x="10686" y="16455"/>
                  <a:pt x="10686" y="16492"/>
                  <a:pt x="10686" y="16566"/>
                </a:cubicBezTo>
                <a:cubicBezTo>
                  <a:pt x="10686" y="16566"/>
                  <a:pt x="10679" y="16585"/>
                  <a:pt x="10670" y="16611"/>
                </a:cubicBezTo>
                <a:cubicBezTo>
                  <a:pt x="10660" y="16636"/>
                  <a:pt x="10647" y="16670"/>
                  <a:pt x="10634" y="16699"/>
                </a:cubicBezTo>
                <a:cubicBezTo>
                  <a:pt x="10628" y="16710"/>
                  <a:pt x="10625" y="16719"/>
                  <a:pt x="10625" y="16727"/>
                </a:cubicBezTo>
                <a:cubicBezTo>
                  <a:pt x="10625" y="16735"/>
                  <a:pt x="10626" y="16740"/>
                  <a:pt x="10629" y="16745"/>
                </a:cubicBezTo>
                <a:cubicBezTo>
                  <a:pt x="10627" y="16740"/>
                  <a:pt x="10626" y="16735"/>
                  <a:pt x="10627" y="16728"/>
                </a:cubicBezTo>
                <a:cubicBezTo>
                  <a:pt x="10627" y="16721"/>
                  <a:pt x="10630" y="16713"/>
                  <a:pt x="10636" y="16703"/>
                </a:cubicBezTo>
                <a:cubicBezTo>
                  <a:pt x="10649" y="16673"/>
                  <a:pt x="10661" y="16640"/>
                  <a:pt x="10671" y="16614"/>
                </a:cubicBezTo>
                <a:cubicBezTo>
                  <a:pt x="10681" y="16588"/>
                  <a:pt x="10687" y="16570"/>
                  <a:pt x="10687" y="16570"/>
                </a:cubicBezTo>
                <a:cubicBezTo>
                  <a:pt x="10687" y="16496"/>
                  <a:pt x="10687" y="16459"/>
                  <a:pt x="10687" y="16441"/>
                </a:cubicBezTo>
                <a:cubicBezTo>
                  <a:pt x="10687" y="16422"/>
                  <a:pt x="10687" y="16423"/>
                  <a:pt x="10687" y="16423"/>
                </a:cubicBezTo>
                <a:cubicBezTo>
                  <a:pt x="10687" y="16423"/>
                  <a:pt x="10687" y="16422"/>
                  <a:pt x="10686" y="16421"/>
                </a:cubicBezTo>
                <a:cubicBezTo>
                  <a:pt x="10686" y="16420"/>
                  <a:pt x="10686" y="16419"/>
                  <a:pt x="10686" y="16419"/>
                </a:cubicBezTo>
                <a:close/>
                <a:moveTo>
                  <a:pt x="17494" y="16434"/>
                </a:moveTo>
                <a:lnTo>
                  <a:pt x="17494" y="16435"/>
                </a:lnTo>
                <a:cubicBezTo>
                  <a:pt x="17494" y="16435"/>
                  <a:pt x="17494" y="16436"/>
                  <a:pt x="17496" y="16444"/>
                </a:cubicBezTo>
                <a:cubicBezTo>
                  <a:pt x="17498" y="16453"/>
                  <a:pt x="17502" y="16470"/>
                  <a:pt x="17510" y="16505"/>
                </a:cubicBezTo>
                <a:cubicBezTo>
                  <a:pt x="17510" y="16505"/>
                  <a:pt x="17510" y="16505"/>
                  <a:pt x="17510" y="16512"/>
                </a:cubicBezTo>
                <a:cubicBezTo>
                  <a:pt x="17510" y="16520"/>
                  <a:pt x="17510" y="16534"/>
                  <a:pt x="17510" y="16563"/>
                </a:cubicBezTo>
                <a:cubicBezTo>
                  <a:pt x="17510" y="16563"/>
                  <a:pt x="17507" y="16571"/>
                  <a:pt x="17506" y="16578"/>
                </a:cubicBezTo>
                <a:cubicBezTo>
                  <a:pt x="17505" y="16586"/>
                  <a:pt x="17505" y="16593"/>
                  <a:pt x="17510" y="16593"/>
                </a:cubicBezTo>
                <a:lnTo>
                  <a:pt x="17510" y="16593"/>
                </a:lnTo>
                <a:lnTo>
                  <a:pt x="17510" y="16592"/>
                </a:lnTo>
                <a:cubicBezTo>
                  <a:pt x="17509" y="16588"/>
                  <a:pt x="17509" y="16582"/>
                  <a:pt x="17510" y="16577"/>
                </a:cubicBezTo>
                <a:cubicBezTo>
                  <a:pt x="17511" y="16572"/>
                  <a:pt x="17512" y="16567"/>
                  <a:pt x="17512" y="16567"/>
                </a:cubicBezTo>
                <a:cubicBezTo>
                  <a:pt x="17512" y="16567"/>
                  <a:pt x="17512" y="16567"/>
                  <a:pt x="17512" y="16560"/>
                </a:cubicBezTo>
                <a:cubicBezTo>
                  <a:pt x="17512" y="16552"/>
                  <a:pt x="17512" y="16538"/>
                  <a:pt x="17512" y="16509"/>
                </a:cubicBezTo>
                <a:cubicBezTo>
                  <a:pt x="17512" y="16509"/>
                  <a:pt x="17512" y="16509"/>
                  <a:pt x="17510" y="16499"/>
                </a:cubicBezTo>
                <a:cubicBezTo>
                  <a:pt x="17507" y="16490"/>
                  <a:pt x="17503" y="16471"/>
                  <a:pt x="17494" y="16434"/>
                </a:cubicBezTo>
                <a:close/>
                <a:moveTo>
                  <a:pt x="17698" y="16461"/>
                </a:moveTo>
                <a:cubicBezTo>
                  <a:pt x="17698" y="16461"/>
                  <a:pt x="17699" y="16461"/>
                  <a:pt x="17700" y="16467"/>
                </a:cubicBezTo>
                <a:cubicBezTo>
                  <a:pt x="17701" y="16472"/>
                  <a:pt x="17703" y="16483"/>
                  <a:pt x="17707" y="16505"/>
                </a:cubicBezTo>
                <a:lnTo>
                  <a:pt x="17709" y="16504"/>
                </a:lnTo>
                <a:cubicBezTo>
                  <a:pt x="17709" y="16503"/>
                  <a:pt x="17708" y="16504"/>
                  <a:pt x="17707" y="16499"/>
                </a:cubicBezTo>
                <a:cubicBezTo>
                  <a:pt x="17706" y="16494"/>
                  <a:pt x="17704" y="16484"/>
                  <a:pt x="17700" y="16464"/>
                </a:cubicBezTo>
                <a:lnTo>
                  <a:pt x="17698" y="16461"/>
                </a:lnTo>
                <a:close/>
                <a:moveTo>
                  <a:pt x="17589" y="16479"/>
                </a:moveTo>
                <a:lnTo>
                  <a:pt x="17587" y="16481"/>
                </a:lnTo>
                <a:cubicBezTo>
                  <a:pt x="17587" y="16483"/>
                  <a:pt x="17588" y="16485"/>
                  <a:pt x="17588" y="16487"/>
                </a:cubicBezTo>
                <a:cubicBezTo>
                  <a:pt x="17589" y="16489"/>
                  <a:pt x="17589" y="16490"/>
                  <a:pt x="17590" y="16493"/>
                </a:cubicBezTo>
                <a:cubicBezTo>
                  <a:pt x="17590" y="16490"/>
                  <a:pt x="17589" y="16486"/>
                  <a:pt x="17589" y="16484"/>
                </a:cubicBezTo>
                <a:cubicBezTo>
                  <a:pt x="17589" y="16481"/>
                  <a:pt x="17589" y="16479"/>
                  <a:pt x="17589" y="16479"/>
                </a:cubicBezTo>
                <a:close/>
                <a:moveTo>
                  <a:pt x="17536" y="16482"/>
                </a:moveTo>
                <a:cubicBezTo>
                  <a:pt x="17536" y="16483"/>
                  <a:pt x="17535" y="16484"/>
                  <a:pt x="17535" y="16485"/>
                </a:cubicBezTo>
                <a:cubicBezTo>
                  <a:pt x="17535" y="16486"/>
                  <a:pt x="17535" y="16485"/>
                  <a:pt x="17535" y="16486"/>
                </a:cubicBezTo>
                <a:cubicBezTo>
                  <a:pt x="17535" y="16486"/>
                  <a:pt x="17536" y="16486"/>
                  <a:pt x="17536" y="16489"/>
                </a:cubicBezTo>
                <a:cubicBezTo>
                  <a:pt x="17536" y="16490"/>
                  <a:pt x="17536" y="16491"/>
                  <a:pt x="17536" y="16492"/>
                </a:cubicBezTo>
                <a:cubicBezTo>
                  <a:pt x="17537" y="16493"/>
                  <a:pt x="17537" y="16493"/>
                  <a:pt x="17537" y="16494"/>
                </a:cubicBezTo>
                <a:cubicBezTo>
                  <a:pt x="17537" y="16479"/>
                  <a:pt x="17537" y="16479"/>
                  <a:pt x="17536" y="16482"/>
                </a:cubicBezTo>
                <a:close/>
                <a:moveTo>
                  <a:pt x="17445" y="16704"/>
                </a:moveTo>
                <a:cubicBezTo>
                  <a:pt x="17431" y="16707"/>
                  <a:pt x="17458" y="16754"/>
                  <a:pt x="17460" y="16729"/>
                </a:cubicBezTo>
                <a:cubicBezTo>
                  <a:pt x="17460" y="16729"/>
                  <a:pt x="17464" y="16730"/>
                  <a:pt x="17469" y="16732"/>
                </a:cubicBezTo>
                <a:cubicBezTo>
                  <a:pt x="17474" y="16734"/>
                  <a:pt x="17480" y="16738"/>
                  <a:pt x="17484" y="16744"/>
                </a:cubicBezTo>
                <a:cubicBezTo>
                  <a:pt x="17484" y="16743"/>
                  <a:pt x="17484" y="16742"/>
                  <a:pt x="17484" y="16741"/>
                </a:cubicBezTo>
                <a:cubicBezTo>
                  <a:pt x="17484" y="16740"/>
                  <a:pt x="17484" y="16740"/>
                  <a:pt x="17484" y="16740"/>
                </a:cubicBezTo>
                <a:cubicBezTo>
                  <a:pt x="17480" y="16733"/>
                  <a:pt x="17473" y="16729"/>
                  <a:pt x="17468" y="16727"/>
                </a:cubicBezTo>
                <a:cubicBezTo>
                  <a:pt x="17462" y="16725"/>
                  <a:pt x="17458" y="16725"/>
                  <a:pt x="17458" y="16725"/>
                </a:cubicBezTo>
                <a:cubicBezTo>
                  <a:pt x="17458" y="16725"/>
                  <a:pt x="17457" y="16724"/>
                  <a:pt x="17455" y="16720"/>
                </a:cubicBezTo>
                <a:cubicBezTo>
                  <a:pt x="17452" y="16713"/>
                  <a:pt x="17450" y="16703"/>
                  <a:pt x="17445" y="16704"/>
                </a:cubicBezTo>
                <a:close/>
                <a:moveTo>
                  <a:pt x="10643" y="16760"/>
                </a:moveTo>
                <a:cubicBezTo>
                  <a:pt x="10643" y="16764"/>
                  <a:pt x="10643" y="16847"/>
                  <a:pt x="10643" y="16861"/>
                </a:cubicBezTo>
                <a:cubicBezTo>
                  <a:pt x="10643" y="16891"/>
                  <a:pt x="10634" y="16993"/>
                  <a:pt x="10634" y="16993"/>
                </a:cubicBezTo>
                <a:cubicBezTo>
                  <a:pt x="10634" y="16993"/>
                  <a:pt x="10634" y="16993"/>
                  <a:pt x="10632" y="17000"/>
                </a:cubicBezTo>
                <a:cubicBezTo>
                  <a:pt x="10630" y="17007"/>
                  <a:pt x="10626" y="17022"/>
                  <a:pt x="10617" y="17052"/>
                </a:cubicBezTo>
                <a:lnTo>
                  <a:pt x="10619" y="17056"/>
                </a:lnTo>
                <a:cubicBezTo>
                  <a:pt x="10627" y="17026"/>
                  <a:pt x="10632" y="17011"/>
                  <a:pt x="10634" y="17004"/>
                </a:cubicBezTo>
                <a:cubicBezTo>
                  <a:pt x="10636" y="16997"/>
                  <a:pt x="10636" y="16996"/>
                  <a:pt x="10636" y="16996"/>
                </a:cubicBezTo>
                <a:cubicBezTo>
                  <a:pt x="10636" y="16996"/>
                  <a:pt x="10644" y="16893"/>
                  <a:pt x="10644" y="16864"/>
                </a:cubicBezTo>
                <a:cubicBezTo>
                  <a:pt x="10644" y="16849"/>
                  <a:pt x="10644" y="16761"/>
                  <a:pt x="10644" y="16761"/>
                </a:cubicBezTo>
                <a:cubicBezTo>
                  <a:pt x="10644" y="16761"/>
                  <a:pt x="10644" y="16761"/>
                  <a:pt x="10644" y="16761"/>
                </a:cubicBezTo>
                <a:cubicBezTo>
                  <a:pt x="10644" y="16760"/>
                  <a:pt x="10643" y="16760"/>
                  <a:pt x="10643" y="16760"/>
                </a:cubicBezTo>
                <a:close/>
                <a:moveTo>
                  <a:pt x="17477" y="16832"/>
                </a:moveTo>
                <a:lnTo>
                  <a:pt x="17477" y="16832"/>
                </a:lnTo>
                <a:cubicBezTo>
                  <a:pt x="17477" y="16832"/>
                  <a:pt x="17477" y="16832"/>
                  <a:pt x="17477" y="16833"/>
                </a:cubicBezTo>
                <a:cubicBezTo>
                  <a:pt x="17477" y="16833"/>
                  <a:pt x="17479" y="16837"/>
                  <a:pt x="17482" y="16841"/>
                </a:cubicBezTo>
                <a:cubicBezTo>
                  <a:pt x="17485" y="16846"/>
                  <a:pt x="17489" y="16852"/>
                  <a:pt x="17492" y="16859"/>
                </a:cubicBezTo>
                <a:lnTo>
                  <a:pt x="17492" y="16858"/>
                </a:lnTo>
                <a:lnTo>
                  <a:pt x="17492" y="16858"/>
                </a:lnTo>
                <a:cubicBezTo>
                  <a:pt x="17489" y="16851"/>
                  <a:pt x="17485" y="16845"/>
                  <a:pt x="17482" y="16841"/>
                </a:cubicBezTo>
                <a:cubicBezTo>
                  <a:pt x="17480" y="16836"/>
                  <a:pt x="17478" y="16834"/>
                  <a:pt x="17477" y="16832"/>
                </a:cubicBezTo>
                <a:close/>
                <a:moveTo>
                  <a:pt x="10953" y="16981"/>
                </a:moveTo>
                <a:cubicBezTo>
                  <a:pt x="10953" y="16981"/>
                  <a:pt x="10953" y="16982"/>
                  <a:pt x="10953" y="16983"/>
                </a:cubicBezTo>
                <a:cubicBezTo>
                  <a:pt x="10953" y="16983"/>
                  <a:pt x="10953" y="16984"/>
                  <a:pt x="10954" y="16985"/>
                </a:cubicBezTo>
                <a:cubicBezTo>
                  <a:pt x="10954" y="16984"/>
                  <a:pt x="10954" y="16983"/>
                  <a:pt x="10954" y="16983"/>
                </a:cubicBezTo>
                <a:cubicBezTo>
                  <a:pt x="10954" y="16982"/>
                  <a:pt x="10954" y="16982"/>
                  <a:pt x="10954" y="16981"/>
                </a:cubicBezTo>
                <a:lnTo>
                  <a:pt x="10953" y="16981"/>
                </a:lnTo>
                <a:close/>
                <a:moveTo>
                  <a:pt x="10969" y="16981"/>
                </a:moveTo>
                <a:cubicBezTo>
                  <a:pt x="10969" y="16983"/>
                  <a:pt x="10969" y="16981"/>
                  <a:pt x="10969" y="16991"/>
                </a:cubicBezTo>
                <a:cubicBezTo>
                  <a:pt x="10969" y="16992"/>
                  <a:pt x="10970" y="16991"/>
                  <a:pt x="10970" y="16992"/>
                </a:cubicBezTo>
                <a:cubicBezTo>
                  <a:pt x="10970" y="16990"/>
                  <a:pt x="10970" y="16987"/>
                  <a:pt x="10970" y="16985"/>
                </a:cubicBezTo>
                <a:cubicBezTo>
                  <a:pt x="10970" y="16983"/>
                  <a:pt x="10970" y="16981"/>
                  <a:pt x="10970" y="16981"/>
                </a:cubicBezTo>
                <a:lnTo>
                  <a:pt x="10970" y="16981"/>
                </a:lnTo>
                <a:lnTo>
                  <a:pt x="10969" y="16981"/>
                </a:lnTo>
                <a:close/>
                <a:moveTo>
                  <a:pt x="10987" y="16995"/>
                </a:moveTo>
                <a:cubicBezTo>
                  <a:pt x="10987" y="16996"/>
                  <a:pt x="10987" y="16996"/>
                  <a:pt x="10987" y="16997"/>
                </a:cubicBezTo>
                <a:cubicBezTo>
                  <a:pt x="10987" y="16998"/>
                  <a:pt x="10987" y="17001"/>
                  <a:pt x="10987" y="17006"/>
                </a:cubicBezTo>
                <a:lnTo>
                  <a:pt x="10987" y="17006"/>
                </a:lnTo>
                <a:cubicBezTo>
                  <a:pt x="10987" y="17004"/>
                  <a:pt x="10987" y="17001"/>
                  <a:pt x="10987" y="17000"/>
                </a:cubicBezTo>
                <a:cubicBezTo>
                  <a:pt x="10987" y="16998"/>
                  <a:pt x="10987" y="16996"/>
                  <a:pt x="10987" y="16996"/>
                </a:cubicBezTo>
                <a:lnTo>
                  <a:pt x="10987" y="16995"/>
                </a:lnTo>
                <a:close/>
                <a:moveTo>
                  <a:pt x="21599" y="17008"/>
                </a:moveTo>
                <a:cubicBezTo>
                  <a:pt x="21590" y="17030"/>
                  <a:pt x="21586" y="17041"/>
                  <a:pt x="21584" y="17047"/>
                </a:cubicBezTo>
                <a:cubicBezTo>
                  <a:pt x="21582" y="17052"/>
                  <a:pt x="21582" y="17052"/>
                  <a:pt x="21582" y="17052"/>
                </a:cubicBezTo>
                <a:cubicBezTo>
                  <a:pt x="21583" y="17052"/>
                  <a:pt x="21583" y="17052"/>
                  <a:pt x="21583" y="17052"/>
                </a:cubicBezTo>
                <a:cubicBezTo>
                  <a:pt x="21583" y="17052"/>
                  <a:pt x="21583" y="17052"/>
                  <a:pt x="21583" y="17052"/>
                </a:cubicBezTo>
                <a:cubicBezTo>
                  <a:pt x="21583" y="17052"/>
                  <a:pt x="21584" y="17051"/>
                  <a:pt x="21586" y="17045"/>
                </a:cubicBezTo>
                <a:cubicBezTo>
                  <a:pt x="21588" y="17039"/>
                  <a:pt x="21592" y="17028"/>
                  <a:pt x="21600" y="17008"/>
                </a:cubicBezTo>
                <a:lnTo>
                  <a:pt x="21599" y="17008"/>
                </a:lnTo>
                <a:close/>
                <a:moveTo>
                  <a:pt x="11001" y="17011"/>
                </a:moveTo>
                <a:cubicBezTo>
                  <a:pt x="11001" y="17013"/>
                  <a:pt x="11001" y="17015"/>
                  <a:pt x="11000" y="17017"/>
                </a:cubicBezTo>
                <a:cubicBezTo>
                  <a:pt x="11000" y="17019"/>
                  <a:pt x="10998" y="17020"/>
                  <a:pt x="10995" y="17020"/>
                </a:cubicBezTo>
                <a:lnTo>
                  <a:pt x="10995" y="17036"/>
                </a:lnTo>
                <a:cubicBezTo>
                  <a:pt x="10995" y="17036"/>
                  <a:pt x="10995" y="17035"/>
                  <a:pt x="10995" y="17037"/>
                </a:cubicBezTo>
                <a:cubicBezTo>
                  <a:pt x="10995" y="17039"/>
                  <a:pt x="10995" y="17042"/>
                  <a:pt x="10995" y="17049"/>
                </a:cubicBezTo>
                <a:lnTo>
                  <a:pt x="10987" y="17049"/>
                </a:lnTo>
                <a:cubicBezTo>
                  <a:pt x="10987" y="17049"/>
                  <a:pt x="10987" y="17050"/>
                  <a:pt x="10986" y="17052"/>
                </a:cubicBezTo>
                <a:cubicBezTo>
                  <a:pt x="10985" y="17054"/>
                  <a:pt x="10983" y="17057"/>
                  <a:pt x="10978" y="17065"/>
                </a:cubicBezTo>
                <a:cubicBezTo>
                  <a:pt x="10978" y="17065"/>
                  <a:pt x="10979" y="17064"/>
                  <a:pt x="10981" y="17063"/>
                </a:cubicBezTo>
                <a:cubicBezTo>
                  <a:pt x="10982" y="17062"/>
                  <a:pt x="10983" y="17061"/>
                  <a:pt x="10984" y="17061"/>
                </a:cubicBezTo>
                <a:cubicBezTo>
                  <a:pt x="10984" y="17060"/>
                  <a:pt x="10985" y="17059"/>
                  <a:pt x="10986" y="17058"/>
                </a:cubicBezTo>
                <a:cubicBezTo>
                  <a:pt x="10987" y="17057"/>
                  <a:pt x="10987" y="17056"/>
                  <a:pt x="10987" y="17056"/>
                </a:cubicBezTo>
                <a:cubicBezTo>
                  <a:pt x="10987" y="17056"/>
                  <a:pt x="10988" y="17056"/>
                  <a:pt x="10990" y="17056"/>
                </a:cubicBezTo>
                <a:cubicBezTo>
                  <a:pt x="10991" y="17056"/>
                  <a:pt x="10993" y="17056"/>
                  <a:pt x="10994" y="17056"/>
                </a:cubicBezTo>
                <a:cubicBezTo>
                  <a:pt x="10994" y="17055"/>
                  <a:pt x="10995" y="17055"/>
                  <a:pt x="10995" y="17055"/>
                </a:cubicBezTo>
                <a:cubicBezTo>
                  <a:pt x="10995" y="17055"/>
                  <a:pt x="10996" y="17055"/>
                  <a:pt x="10996" y="17054"/>
                </a:cubicBezTo>
                <a:cubicBezTo>
                  <a:pt x="10996" y="17048"/>
                  <a:pt x="10996" y="17045"/>
                  <a:pt x="10996" y="17043"/>
                </a:cubicBezTo>
                <a:cubicBezTo>
                  <a:pt x="10996" y="17041"/>
                  <a:pt x="10996" y="17040"/>
                  <a:pt x="10996" y="17040"/>
                </a:cubicBezTo>
                <a:lnTo>
                  <a:pt x="10996" y="17026"/>
                </a:lnTo>
                <a:cubicBezTo>
                  <a:pt x="11005" y="17026"/>
                  <a:pt x="11013" y="17011"/>
                  <a:pt x="11005" y="17011"/>
                </a:cubicBezTo>
                <a:cubicBezTo>
                  <a:pt x="11003" y="17011"/>
                  <a:pt x="11003" y="17011"/>
                  <a:pt x="11001" y="17011"/>
                </a:cubicBezTo>
                <a:close/>
                <a:moveTo>
                  <a:pt x="21453" y="17037"/>
                </a:moveTo>
                <a:cubicBezTo>
                  <a:pt x="21449" y="17037"/>
                  <a:pt x="21440" y="17048"/>
                  <a:pt x="21432" y="17059"/>
                </a:cubicBezTo>
                <a:cubicBezTo>
                  <a:pt x="21423" y="17070"/>
                  <a:pt x="21415" y="17081"/>
                  <a:pt x="21411" y="17081"/>
                </a:cubicBezTo>
                <a:cubicBezTo>
                  <a:pt x="21410" y="17081"/>
                  <a:pt x="21411" y="17083"/>
                  <a:pt x="21411" y="17084"/>
                </a:cubicBezTo>
                <a:cubicBezTo>
                  <a:pt x="21411" y="17084"/>
                  <a:pt x="21411" y="17085"/>
                  <a:pt x="21411" y="17086"/>
                </a:cubicBezTo>
                <a:cubicBezTo>
                  <a:pt x="21411" y="17085"/>
                  <a:pt x="21411" y="17084"/>
                  <a:pt x="21411" y="17084"/>
                </a:cubicBezTo>
                <a:cubicBezTo>
                  <a:pt x="21411" y="17083"/>
                  <a:pt x="21411" y="17082"/>
                  <a:pt x="21412" y="17081"/>
                </a:cubicBezTo>
                <a:cubicBezTo>
                  <a:pt x="21416" y="17081"/>
                  <a:pt x="21424" y="17071"/>
                  <a:pt x="21432" y="17060"/>
                </a:cubicBezTo>
                <a:cubicBezTo>
                  <a:pt x="21440" y="17050"/>
                  <a:pt x="21448" y="17039"/>
                  <a:pt x="21453" y="17037"/>
                </a:cubicBezTo>
                <a:close/>
                <a:moveTo>
                  <a:pt x="11021" y="17049"/>
                </a:moveTo>
                <a:cubicBezTo>
                  <a:pt x="11021" y="17051"/>
                  <a:pt x="11021" y="17050"/>
                  <a:pt x="11021" y="17056"/>
                </a:cubicBezTo>
                <a:cubicBezTo>
                  <a:pt x="11021" y="17058"/>
                  <a:pt x="11023" y="17058"/>
                  <a:pt x="11023" y="17059"/>
                </a:cubicBezTo>
                <a:cubicBezTo>
                  <a:pt x="11023" y="17058"/>
                  <a:pt x="11022" y="17057"/>
                  <a:pt x="11022" y="17055"/>
                </a:cubicBezTo>
                <a:cubicBezTo>
                  <a:pt x="11021" y="17054"/>
                  <a:pt x="11021" y="17052"/>
                  <a:pt x="11021" y="17049"/>
                </a:cubicBezTo>
                <a:close/>
                <a:moveTo>
                  <a:pt x="10619" y="17058"/>
                </a:moveTo>
                <a:cubicBezTo>
                  <a:pt x="10620" y="17060"/>
                  <a:pt x="10625" y="17072"/>
                  <a:pt x="10632" y="17087"/>
                </a:cubicBezTo>
                <a:cubicBezTo>
                  <a:pt x="10639" y="17103"/>
                  <a:pt x="10647" y="17122"/>
                  <a:pt x="10654" y="17141"/>
                </a:cubicBezTo>
                <a:cubicBezTo>
                  <a:pt x="10656" y="17141"/>
                  <a:pt x="10656" y="17140"/>
                  <a:pt x="10656" y="17140"/>
                </a:cubicBezTo>
                <a:cubicBezTo>
                  <a:pt x="10657" y="17140"/>
                  <a:pt x="10657" y="17140"/>
                  <a:pt x="10659" y="17139"/>
                </a:cubicBezTo>
                <a:cubicBezTo>
                  <a:pt x="10651" y="17124"/>
                  <a:pt x="10641" y="17104"/>
                  <a:pt x="10633" y="17088"/>
                </a:cubicBezTo>
                <a:cubicBezTo>
                  <a:pt x="10626" y="17072"/>
                  <a:pt x="10620" y="17059"/>
                  <a:pt x="10619" y="17058"/>
                </a:cubicBezTo>
                <a:close/>
                <a:moveTo>
                  <a:pt x="10894" y="17067"/>
                </a:moveTo>
                <a:cubicBezTo>
                  <a:pt x="10894" y="17068"/>
                  <a:pt x="10894" y="17068"/>
                  <a:pt x="10894" y="17068"/>
                </a:cubicBezTo>
                <a:cubicBezTo>
                  <a:pt x="10893" y="17068"/>
                  <a:pt x="10893" y="17069"/>
                  <a:pt x="10893" y="17069"/>
                </a:cubicBezTo>
                <a:cubicBezTo>
                  <a:pt x="10897" y="17069"/>
                  <a:pt x="10897" y="17070"/>
                  <a:pt x="10898" y="17072"/>
                </a:cubicBezTo>
                <a:cubicBezTo>
                  <a:pt x="10900" y="17074"/>
                  <a:pt x="10902" y="17077"/>
                  <a:pt x="10910" y="17085"/>
                </a:cubicBezTo>
                <a:cubicBezTo>
                  <a:pt x="10915" y="17085"/>
                  <a:pt x="10917" y="17085"/>
                  <a:pt x="10919" y="17085"/>
                </a:cubicBezTo>
                <a:cubicBezTo>
                  <a:pt x="10921" y="17085"/>
                  <a:pt x="10923" y="17085"/>
                  <a:pt x="10928" y="17085"/>
                </a:cubicBezTo>
                <a:cubicBezTo>
                  <a:pt x="10932" y="17092"/>
                  <a:pt x="10936" y="17092"/>
                  <a:pt x="10939" y="17090"/>
                </a:cubicBezTo>
                <a:cubicBezTo>
                  <a:pt x="10942" y="17089"/>
                  <a:pt x="10944" y="17085"/>
                  <a:pt x="10944" y="17085"/>
                </a:cubicBezTo>
                <a:cubicBezTo>
                  <a:pt x="10944" y="17085"/>
                  <a:pt x="10944" y="17084"/>
                  <a:pt x="10945" y="17086"/>
                </a:cubicBezTo>
                <a:cubicBezTo>
                  <a:pt x="10946" y="17088"/>
                  <a:pt x="10949" y="17092"/>
                  <a:pt x="10953" y="17099"/>
                </a:cubicBezTo>
                <a:cubicBezTo>
                  <a:pt x="10953" y="17099"/>
                  <a:pt x="10955" y="17095"/>
                  <a:pt x="10957" y="17093"/>
                </a:cubicBezTo>
                <a:cubicBezTo>
                  <a:pt x="10959" y="17092"/>
                  <a:pt x="10961" y="17092"/>
                  <a:pt x="10961" y="17099"/>
                </a:cubicBezTo>
                <a:cubicBezTo>
                  <a:pt x="10961" y="17097"/>
                  <a:pt x="10961" y="17096"/>
                  <a:pt x="10961" y="17094"/>
                </a:cubicBezTo>
                <a:cubicBezTo>
                  <a:pt x="10961" y="17079"/>
                  <a:pt x="10952" y="17094"/>
                  <a:pt x="10952" y="17094"/>
                </a:cubicBezTo>
                <a:cubicBezTo>
                  <a:pt x="10948" y="17087"/>
                  <a:pt x="10946" y="17083"/>
                  <a:pt x="10945" y="17081"/>
                </a:cubicBezTo>
                <a:cubicBezTo>
                  <a:pt x="10944" y="17079"/>
                  <a:pt x="10944" y="17079"/>
                  <a:pt x="10944" y="17079"/>
                </a:cubicBezTo>
                <a:cubicBezTo>
                  <a:pt x="10944" y="17079"/>
                  <a:pt x="10942" y="17082"/>
                  <a:pt x="10939" y="17084"/>
                </a:cubicBezTo>
                <a:cubicBezTo>
                  <a:pt x="10936" y="17086"/>
                  <a:pt x="10931" y="17087"/>
                  <a:pt x="10927" y="17079"/>
                </a:cubicBezTo>
                <a:cubicBezTo>
                  <a:pt x="10923" y="17079"/>
                  <a:pt x="10920" y="17079"/>
                  <a:pt x="10918" y="17079"/>
                </a:cubicBezTo>
                <a:cubicBezTo>
                  <a:pt x="10916" y="17079"/>
                  <a:pt x="10914" y="17079"/>
                  <a:pt x="10910" y="17079"/>
                </a:cubicBezTo>
                <a:cubicBezTo>
                  <a:pt x="10902" y="17073"/>
                  <a:pt x="10899" y="17069"/>
                  <a:pt x="10898" y="17068"/>
                </a:cubicBezTo>
                <a:cubicBezTo>
                  <a:pt x="10897" y="17067"/>
                  <a:pt x="10896" y="17067"/>
                  <a:pt x="10894" y="17067"/>
                </a:cubicBezTo>
                <a:close/>
                <a:moveTo>
                  <a:pt x="11046" y="17069"/>
                </a:moveTo>
                <a:cubicBezTo>
                  <a:pt x="11046" y="17071"/>
                  <a:pt x="11046" y="17073"/>
                  <a:pt x="11046" y="17075"/>
                </a:cubicBezTo>
                <a:cubicBezTo>
                  <a:pt x="11046" y="17078"/>
                  <a:pt x="11046" y="17079"/>
                  <a:pt x="11046" y="17079"/>
                </a:cubicBezTo>
                <a:lnTo>
                  <a:pt x="11047" y="17080"/>
                </a:lnTo>
                <a:cubicBezTo>
                  <a:pt x="11047" y="17077"/>
                  <a:pt x="11047" y="17075"/>
                  <a:pt x="11047" y="17073"/>
                </a:cubicBezTo>
                <a:cubicBezTo>
                  <a:pt x="11047" y="17071"/>
                  <a:pt x="11047" y="17069"/>
                  <a:pt x="11047" y="17069"/>
                </a:cubicBezTo>
                <a:lnTo>
                  <a:pt x="11046" y="17069"/>
                </a:lnTo>
                <a:close/>
                <a:moveTo>
                  <a:pt x="10740" y="17132"/>
                </a:moveTo>
                <a:cubicBezTo>
                  <a:pt x="10739" y="17132"/>
                  <a:pt x="10738" y="17134"/>
                  <a:pt x="10738" y="17133"/>
                </a:cubicBezTo>
                <a:cubicBezTo>
                  <a:pt x="10738" y="17134"/>
                  <a:pt x="10738" y="17135"/>
                  <a:pt x="10738" y="17136"/>
                </a:cubicBezTo>
                <a:cubicBezTo>
                  <a:pt x="10738" y="17137"/>
                  <a:pt x="10738" y="17138"/>
                  <a:pt x="10738" y="17138"/>
                </a:cubicBezTo>
                <a:cubicBezTo>
                  <a:pt x="10738" y="17138"/>
                  <a:pt x="10738" y="17139"/>
                  <a:pt x="10738" y="17140"/>
                </a:cubicBezTo>
                <a:cubicBezTo>
                  <a:pt x="10739" y="17140"/>
                  <a:pt x="10739" y="17141"/>
                  <a:pt x="10739" y="17141"/>
                </a:cubicBezTo>
                <a:cubicBezTo>
                  <a:pt x="10739" y="17139"/>
                  <a:pt x="10740" y="17135"/>
                  <a:pt x="10740" y="17132"/>
                </a:cubicBezTo>
                <a:close/>
                <a:moveTo>
                  <a:pt x="10617" y="17155"/>
                </a:moveTo>
                <a:cubicBezTo>
                  <a:pt x="10617" y="17155"/>
                  <a:pt x="10617" y="17156"/>
                  <a:pt x="10617" y="17160"/>
                </a:cubicBezTo>
                <a:cubicBezTo>
                  <a:pt x="10617" y="17164"/>
                  <a:pt x="10617" y="17171"/>
                  <a:pt x="10617" y="17182"/>
                </a:cubicBezTo>
                <a:lnTo>
                  <a:pt x="10618" y="17182"/>
                </a:lnTo>
                <a:cubicBezTo>
                  <a:pt x="10618" y="17182"/>
                  <a:pt x="10618" y="17181"/>
                  <a:pt x="10618" y="17177"/>
                </a:cubicBezTo>
                <a:cubicBezTo>
                  <a:pt x="10618" y="17174"/>
                  <a:pt x="10618" y="17167"/>
                  <a:pt x="10618" y="17155"/>
                </a:cubicBezTo>
                <a:lnTo>
                  <a:pt x="10617" y="17155"/>
                </a:lnTo>
                <a:close/>
                <a:moveTo>
                  <a:pt x="10669" y="17155"/>
                </a:moveTo>
                <a:cubicBezTo>
                  <a:pt x="10669" y="17157"/>
                  <a:pt x="10669" y="17159"/>
                  <a:pt x="10670" y="17161"/>
                </a:cubicBezTo>
                <a:cubicBezTo>
                  <a:pt x="10670" y="17163"/>
                  <a:pt x="10670" y="17165"/>
                  <a:pt x="10671" y="17166"/>
                </a:cubicBezTo>
                <a:cubicBezTo>
                  <a:pt x="10671" y="17165"/>
                  <a:pt x="10671" y="17164"/>
                  <a:pt x="10671" y="17163"/>
                </a:cubicBezTo>
                <a:cubicBezTo>
                  <a:pt x="10670" y="17162"/>
                  <a:pt x="10670" y="17160"/>
                  <a:pt x="10670" y="17158"/>
                </a:cubicBezTo>
                <a:cubicBezTo>
                  <a:pt x="10670" y="17158"/>
                  <a:pt x="10670" y="17157"/>
                  <a:pt x="10670" y="17156"/>
                </a:cubicBezTo>
                <a:cubicBezTo>
                  <a:pt x="10670" y="17156"/>
                  <a:pt x="10669" y="17155"/>
                  <a:pt x="10669" y="17155"/>
                </a:cubicBezTo>
                <a:close/>
                <a:moveTo>
                  <a:pt x="10665" y="17164"/>
                </a:moveTo>
                <a:cubicBezTo>
                  <a:pt x="10664" y="17165"/>
                  <a:pt x="10664" y="17166"/>
                  <a:pt x="10663" y="17166"/>
                </a:cubicBezTo>
                <a:cubicBezTo>
                  <a:pt x="10663" y="17166"/>
                  <a:pt x="10662" y="17167"/>
                  <a:pt x="10661" y="17167"/>
                </a:cubicBezTo>
                <a:lnTo>
                  <a:pt x="10662" y="17168"/>
                </a:lnTo>
                <a:cubicBezTo>
                  <a:pt x="10663" y="17168"/>
                  <a:pt x="10663" y="17167"/>
                  <a:pt x="10663" y="17167"/>
                </a:cubicBezTo>
                <a:cubicBezTo>
                  <a:pt x="10664" y="17166"/>
                  <a:pt x="10664" y="17165"/>
                  <a:pt x="10665" y="17164"/>
                </a:cubicBezTo>
                <a:close/>
                <a:moveTo>
                  <a:pt x="10673" y="17171"/>
                </a:moveTo>
                <a:cubicBezTo>
                  <a:pt x="10673" y="17172"/>
                  <a:pt x="10674" y="17173"/>
                  <a:pt x="10674" y="17174"/>
                </a:cubicBezTo>
                <a:cubicBezTo>
                  <a:pt x="10675" y="17175"/>
                  <a:pt x="10675" y="17176"/>
                  <a:pt x="10676" y="17177"/>
                </a:cubicBezTo>
                <a:cubicBezTo>
                  <a:pt x="10676" y="17177"/>
                  <a:pt x="10677" y="17177"/>
                  <a:pt x="10677" y="17176"/>
                </a:cubicBezTo>
                <a:cubicBezTo>
                  <a:pt x="10678" y="17176"/>
                  <a:pt x="10678" y="17175"/>
                  <a:pt x="10679" y="17174"/>
                </a:cubicBezTo>
                <a:lnTo>
                  <a:pt x="10679" y="17173"/>
                </a:lnTo>
                <a:cubicBezTo>
                  <a:pt x="10677" y="17173"/>
                  <a:pt x="10676" y="17173"/>
                  <a:pt x="10675" y="17173"/>
                </a:cubicBezTo>
                <a:cubicBezTo>
                  <a:pt x="10674" y="17172"/>
                  <a:pt x="10673" y="17172"/>
                  <a:pt x="10673" y="17171"/>
                </a:cubicBezTo>
                <a:close/>
                <a:moveTo>
                  <a:pt x="10608" y="17185"/>
                </a:moveTo>
                <a:lnTo>
                  <a:pt x="10608" y="17199"/>
                </a:lnTo>
                <a:cubicBezTo>
                  <a:pt x="10608" y="17199"/>
                  <a:pt x="10608" y="17201"/>
                  <a:pt x="10608" y="17204"/>
                </a:cubicBezTo>
                <a:cubicBezTo>
                  <a:pt x="10608" y="17207"/>
                  <a:pt x="10608" y="17210"/>
                  <a:pt x="10608" y="17212"/>
                </a:cubicBezTo>
                <a:lnTo>
                  <a:pt x="10609" y="17212"/>
                </a:lnTo>
                <a:lnTo>
                  <a:pt x="10609" y="17197"/>
                </a:lnTo>
                <a:cubicBezTo>
                  <a:pt x="10609" y="17197"/>
                  <a:pt x="10609" y="17194"/>
                  <a:pt x="10609" y="17192"/>
                </a:cubicBezTo>
                <a:cubicBezTo>
                  <a:pt x="10609" y="17189"/>
                  <a:pt x="10609" y="17187"/>
                  <a:pt x="10609" y="17185"/>
                </a:cubicBezTo>
                <a:lnTo>
                  <a:pt x="10608" y="17185"/>
                </a:lnTo>
                <a:close/>
                <a:moveTo>
                  <a:pt x="11523" y="17210"/>
                </a:moveTo>
                <a:cubicBezTo>
                  <a:pt x="11523" y="17211"/>
                  <a:pt x="11524" y="17213"/>
                  <a:pt x="11525" y="17216"/>
                </a:cubicBezTo>
                <a:cubicBezTo>
                  <a:pt x="11526" y="17219"/>
                  <a:pt x="11527" y="17224"/>
                  <a:pt x="11527" y="17232"/>
                </a:cubicBezTo>
                <a:cubicBezTo>
                  <a:pt x="11531" y="17239"/>
                  <a:pt x="11534" y="17247"/>
                  <a:pt x="11535" y="17252"/>
                </a:cubicBezTo>
                <a:cubicBezTo>
                  <a:pt x="11536" y="17258"/>
                  <a:pt x="11536" y="17261"/>
                  <a:pt x="11536" y="17261"/>
                </a:cubicBezTo>
                <a:cubicBezTo>
                  <a:pt x="11538" y="17265"/>
                  <a:pt x="11538" y="17266"/>
                  <a:pt x="11539" y="17267"/>
                </a:cubicBezTo>
                <a:cubicBezTo>
                  <a:pt x="11539" y="17268"/>
                  <a:pt x="11539" y="17269"/>
                  <a:pt x="11538" y="17270"/>
                </a:cubicBezTo>
                <a:cubicBezTo>
                  <a:pt x="11539" y="17268"/>
                  <a:pt x="11540" y="17267"/>
                  <a:pt x="11540" y="17265"/>
                </a:cubicBezTo>
                <a:cubicBezTo>
                  <a:pt x="11539" y="17263"/>
                  <a:pt x="11538" y="17261"/>
                  <a:pt x="11536" y="17256"/>
                </a:cubicBezTo>
                <a:cubicBezTo>
                  <a:pt x="11536" y="17256"/>
                  <a:pt x="11536" y="17253"/>
                  <a:pt x="11535" y="17247"/>
                </a:cubicBezTo>
                <a:cubicBezTo>
                  <a:pt x="11534" y="17242"/>
                  <a:pt x="11531" y="17235"/>
                  <a:pt x="11527" y="17227"/>
                </a:cubicBezTo>
                <a:cubicBezTo>
                  <a:pt x="11527" y="17221"/>
                  <a:pt x="11526" y="17218"/>
                  <a:pt x="11526" y="17215"/>
                </a:cubicBezTo>
                <a:cubicBezTo>
                  <a:pt x="11525" y="17213"/>
                  <a:pt x="11524" y="17212"/>
                  <a:pt x="11523" y="17210"/>
                </a:cubicBezTo>
                <a:close/>
                <a:moveTo>
                  <a:pt x="11698" y="17230"/>
                </a:moveTo>
                <a:cubicBezTo>
                  <a:pt x="11698" y="17241"/>
                  <a:pt x="11698" y="17251"/>
                  <a:pt x="11699" y="17259"/>
                </a:cubicBezTo>
                <a:cubicBezTo>
                  <a:pt x="11699" y="17267"/>
                  <a:pt x="11699" y="17274"/>
                  <a:pt x="11700" y="17279"/>
                </a:cubicBezTo>
                <a:cubicBezTo>
                  <a:pt x="11700" y="17273"/>
                  <a:pt x="11699" y="17266"/>
                  <a:pt x="11699" y="17258"/>
                </a:cubicBezTo>
                <a:cubicBezTo>
                  <a:pt x="11699" y="17251"/>
                  <a:pt x="11699" y="17242"/>
                  <a:pt x="11699" y="17232"/>
                </a:cubicBezTo>
                <a:lnTo>
                  <a:pt x="11698" y="17231"/>
                </a:lnTo>
                <a:lnTo>
                  <a:pt x="11698" y="17230"/>
                </a:lnTo>
                <a:close/>
                <a:moveTo>
                  <a:pt x="10446" y="17241"/>
                </a:moveTo>
                <a:cubicBezTo>
                  <a:pt x="10446" y="17242"/>
                  <a:pt x="10446" y="17242"/>
                  <a:pt x="10446" y="17242"/>
                </a:cubicBezTo>
                <a:cubicBezTo>
                  <a:pt x="10446" y="17242"/>
                  <a:pt x="10446" y="17242"/>
                  <a:pt x="10446" y="17243"/>
                </a:cubicBezTo>
                <a:cubicBezTo>
                  <a:pt x="10446" y="17243"/>
                  <a:pt x="10447" y="17246"/>
                  <a:pt x="10449" y="17248"/>
                </a:cubicBezTo>
                <a:cubicBezTo>
                  <a:pt x="10450" y="17251"/>
                  <a:pt x="10452" y="17254"/>
                  <a:pt x="10453" y="17255"/>
                </a:cubicBezTo>
                <a:cubicBezTo>
                  <a:pt x="10453" y="17255"/>
                  <a:pt x="10454" y="17255"/>
                  <a:pt x="10454" y="17255"/>
                </a:cubicBezTo>
                <a:cubicBezTo>
                  <a:pt x="10455" y="17255"/>
                  <a:pt x="10455" y="17255"/>
                  <a:pt x="10455" y="17255"/>
                </a:cubicBezTo>
                <a:lnTo>
                  <a:pt x="10446" y="17241"/>
                </a:lnTo>
                <a:close/>
                <a:moveTo>
                  <a:pt x="10584" y="17241"/>
                </a:moveTo>
                <a:cubicBezTo>
                  <a:pt x="10584" y="17241"/>
                  <a:pt x="10584" y="17242"/>
                  <a:pt x="10583" y="17243"/>
                </a:cubicBezTo>
                <a:cubicBezTo>
                  <a:pt x="10583" y="17243"/>
                  <a:pt x="10583" y="17243"/>
                  <a:pt x="10583" y="17243"/>
                </a:cubicBezTo>
                <a:lnTo>
                  <a:pt x="10583" y="17258"/>
                </a:lnTo>
                <a:cubicBezTo>
                  <a:pt x="10583" y="17258"/>
                  <a:pt x="10583" y="17259"/>
                  <a:pt x="10583" y="17261"/>
                </a:cubicBezTo>
                <a:cubicBezTo>
                  <a:pt x="10583" y="17263"/>
                  <a:pt x="10583" y="17266"/>
                  <a:pt x="10583" y="17271"/>
                </a:cubicBezTo>
                <a:lnTo>
                  <a:pt x="10584" y="17271"/>
                </a:lnTo>
                <a:lnTo>
                  <a:pt x="10584" y="17271"/>
                </a:lnTo>
                <a:cubicBezTo>
                  <a:pt x="10584" y="17263"/>
                  <a:pt x="10584" y="17260"/>
                  <a:pt x="10584" y="17258"/>
                </a:cubicBezTo>
                <a:cubicBezTo>
                  <a:pt x="10584" y="17256"/>
                  <a:pt x="10584" y="17255"/>
                  <a:pt x="10584" y="17255"/>
                </a:cubicBezTo>
                <a:lnTo>
                  <a:pt x="10584" y="17241"/>
                </a:lnTo>
                <a:close/>
                <a:moveTo>
                  <a:pt x="17698" y="17270"/>
                </a:moveTo>
                <a:cubicBezTo>
                  <a:pt x="17668" y="17262"/>
                  <a:pt x="17634" y="17318"/>
                  <a:pt x="17607" y="17375"/>
                </a:cubicBezTo>
                <a:cubicBezTo>
                  <a:pt x="17580" y="17432"/>
                  <a:pt x="17561" y="17490"/>
                  <a:pt x="17561" y="17490"/>
                </a:cubicBezTo>
                <a:cubicBezTo>
                  <a:pt x="17561" y="17490"/>
                  <a:pt x="17561" y="17490"/>
                  <a:pt x="17557" y="17503"/>
                </a:cubicBezTo>
                <a:cubicBezTo>
                  <a:pt x="17552" y="17516"/>
                  <a:pt x="17544" y="17542"/>
                  <a:pt x="17527" y="17593"/>
                </a:cubicBezTo>
                <a:cubicBezTo>
                  <a:pt x="17525" y="17593"/>
                  <a:pt x="17522" y="17595"/>
                  <a:pt x="17509" y="17586"/>
                </a:cubicBezTo>
                <a:cubicBezTo>
                  <a:pt x="17488" y="17572"/>
                  <a:pt x="17467" y="17545"/>
                  <a:pt x="17452" y="17571"/>
                </a:cubicBezTo>
                <a:cubicBezTo>
                  <a:pt x="17416" y="17635"/>
                  <a:pt x="17546" y="17681"/>
                  <a:pt x="17527" y="17597"/>
                </a:cubicBezTo>
                <a:cubicBezTo>
                  <a:pt x="17527" y="17597"/>
                  <a:pt x="17527" y="17598"/>
                  <a:pt x="17531" y="17585"/>
                </a:cubicBezTo>
                <a:cubicBezTo>
                  <a:pt x="17536" y="17572"/>
                  <a:pt x="17544" y="17547"/>
                  <a:pt x="17562" y="17495"/>
                </a:cubicBezTo>
                <a:cubicBezTo>
                  <a:pt x="17562" y="17495"/>
                  <a:pt x="17581" y="17436"/>
                  <a:pt x="17608" y="17379"/>
                </a:cubicBezTo>
                <a:cubicBezTo>
                  <a:pt x="17634" y="17322"/>
                  <a:pt x="17668" y="17267"/>
                  <a:pt x="17698" y="17274"/>
                </a:cubicBezTo>
                <a:cubicBezTo>
                  <a:pt x="17698" y="17274"/>
                  <a:pt x="17698" y="17274"/>
                  <a:pt x="17700" y="17274"/>
                </a:cubicBezTo>
                <a:cubicBezTo>
                  <a:pt x="17701" y="17274"/>
                  <a:pt x="17703" y="17274"/>
                  <a:pt x="17707" y="17274"/>
                </a:cubicBezTo>
                <a:cubicBezTo>
                  <a:pt x="17707" y="17274"/>
                  <a:pt x="17708" y="17274"/>
                  <a:pt x="17709" y="17274"/>
                </a:cubicBezTo>
                <a:cubicBezTo>
                  <a:pt x="17709" y="17274"/>
                  <a:pt x="17710" y="17274"/>
                  <a:pt x="17710" y="17274"/>
                </a:cubicBezTo>
                <a:cubicBezTo>
                  <a:pt x="17708" y="17273"/>
                  <a:pt x="17706" y="17272"/>
                  <a:pt x="17704" y="17271"/>
                </a:cubicBezTo>
                <a:cubicBezTo>
                  <a:pt x="17703" y="17271"/>
                  <a:pt x="17701" y="17270"/>
                  <a:pt x="17698" y="17270"/>
                </a:cubicBezTo>
                <a:close/>
                <a:moveTo>
                  <a:pt x="11428" y="17296"/>
                </a:moveTo>
                <a:cubicBezTo>
                  <a:pt x="11428" y="17296"/>
                  <a:pt x="11428" y="17296"/>
                  <a:pt x="11428" y="17296"/>
                </a:cubicBezTo>
                <a:cubicBezTo>
                  <a:pt x="11426" y="17303"/>
                  <a:pt x="11427" y="17309"/>
                  <a:pt x="11427" y="17314"/>
                </a:cubicBezTo>
                <a:cubicBezTo>
                  <a:pt x="11427" y="17312"/>
                  <a:pt x="11427" y="17309"/>
                  <a:pt x="11427" y="17305"/>
                </a:cubicBezTo>
                <a:cubicBezTo>
                  <a:pt x="11427" y="17302"/>
                  <a:pt x="11428" y="17299"/>
                  <a:pt x="11428" y="17296"/>
                </a:cubicBezTo>
                <a:close/>
                <a:moveTo>
                  <a:pt x="11304" y="17300"/>
                </a:moveTo>
                <a:lnTo>
                  <a:pt x="11296" y="17314"/>
                </a:lnTo>
                <a:cubicBezTo>
                  <a:pt x="11296" y="17314"/>
                  <a:pt x="11296" y="17314"/>
                  <a:pt x="11294" y="17316"/>
                </a:cubicBezTo>
                <a:cubicBezTo>
                  <a:pt x="11291" y="17318"/>
                  <a:pt x="11287" y="17322"/>
                  <a:pt x="11278" y="17329"/>
                </a:cubicBezTo>
                <a:lnTo>
                  <a:pt x="11278" y="17331"/>
                </a:lnTo>
                <a:cubicBezTo>
                  <a:pt x="11287" y="17323"/>
                  <a:pt x="11291" y="17319"/>
                  <a:pt x="11294" y="17317"/>
                </a:cubicBezTo>
                <a:cubicBezTo>
                  <a:pt x="11296" y="17315"/>
                  <a:pt x="11296" y="17316"/>
                  <a:pt x="11296" y="17316"/>
                </a:cubicBezTo>
                <a:lnTo>
                  <a:pt x="11304" y="17301"/>
                </a:lnTo>
                <a:lnTo>
                  <a:pt x="11304" y="17301"/>
                </a:lnTo>
                <a:lnTo>
                  <a:pt x="11304" y="17300"/>
                </a:lnTo>
                <a:close/>
                <a:moveTo>
                  <a:pt x="10464" y="17314"/>
                </a:moveTo>
                <a:lnTo>
                  <a:pt x="10446" y="17329"/>
                </a:lnTo>
                <a:cubicBezTo>
                  <a:pt x="10446" y="17329"/>
                  <a:pt x="10444" y="17329"/>
                  <a:pt x="10441" y="17329"/>
                </a:cubicBezTo>
                <a:cubicBezTo>
                  <a:pt x="10438" y="17329"/>
                  <a:pt x="10433" y="17329"/>
                  <a:pt x="10429" y="17329"/>
                </a:cubicBezTo>
                <a:cubicBezTo>
                  <a:pt x="10429" y="17329"/>
                  <a:pt x="10427" y="17329"/>
                  <a:pt x="10424" y="17329"/>
                </a:cubicBezTo>
                <a:cubicBezTo>
                  <a:pt x="10421" y="17329"/>
                  <a:pt x="10417" y="17329"/>
                  <a:pt x="10413" y="17329"/>
                </a:cubicBezTo>
                <a:cubicBezTo>
                  <a:pt x="10411" y="17326"/>
                  <a:pt x="10410" y="17324"/>
                  <a:pt x="10410" y="17322"/>
                </a:cubicBezTo>
                <a:cubicBezTo>
                  <a:pt x="10409" y="17321"/>
                  <a:pt x="10410" y="17320"/>
                  <a:pt x="10410" y="17319"/>
                </a:cubicBezTo>
                <a:cubicBezTo>
                  <a:pt x="10409" y="17319"/>
                  <a:pt x="10408" y="17320"/>
                  <a:pt x="10408" y="17322"/>
                </a:cubicBezTo>
                <a:cubicBezTo>
                  <a:pt x="10408" y="17324"/>
                  <a:pt x="10409" y="17327"/>
                  <a:pt x="10412" y="17332"/>
                </a:cubicBezTo>
                <a:cubicBezTo>
                  <a:pt x="10416" y="17332"/>
                  <a:pt x="10420" y="17332"/>
                  <a:pt x="10423" y="17332"/>
                </a:cubicBezTo>
                <a:cubicBezTo>
                  <a:pt x="10427" y="17332"/>
                  <a:pt x="10429" y="17332"/>
                  <a:pt x="10429" y="17332"/>
                </a:cubicBezTo>
                <a:cubicBezTo>
                  <a:pt x="10433" y="17332"/>
                  <a:pt x="10438" y="17332"/>
                  <a:pt x="10441" y="17332"/>
                </a:cubicBezTo>
                <a:cubicBezTo>
                  <a:pt x="10444" y="17332"/>
                  <a:pt x="10446" y="17332"/>
                  <a:pt x="10446" y="17332"/>
                </a:cubicBezTo>
                <a:lnTo>
                  <a:pt x="10463" y="17317"/>
                </a:lnTo>
                <a:cubicBezTo>
                  <a:pt x="10463" y="17317"/>
                  <a:pt x="10463" y="17318"/>
                  <a:pt x="10463" y="17319"/>
                </a:cubicBezTo>
                <a:cubicBezTo>
                  <a:pt x="10463" y="17321"/>
                  <a:pt x="10463" y="17324"/>
                  <a:pt x="10463" y="17332"/>
                </a:cubicBezTo>
                <a:cubicBezTo>
                  <a:pt x="10463" y="17332"/>
                  <a:pt x="10463" y="17333"/>
                  <a:pt x="10463" y="17337"/>
                </a:cubicBezTo>
                <a:cubicBezTo>
                  <a:pt x="10463" y="17341"/>
                  <a:pt x="10463" y="17348"/>
                  <a:pt x="10463" y="17359"/>
                </a:cubicBezTo>
                <a:cubicBezTo>
                  <a:pt x="10463" y="17359"/>
                  <a:pt x="10463" y="17359"/>
                  <a:pt x="10463" y="17359"/>
                </a:cubicBezTo>
                <a:cubicBezTo>
                  <a:pt x="10463" y="17359"/>
                  <a:pt x="10463" y="17359"/>
                  <a:pt x="10464" y="17359"/>
                </a:cubicBezTo>
                <a:cubicBezTo>
                  <a:pt x="10464" y="17359"/>
                  <a:pt x="10464" y="17359"/>
                  <a:pt x="10464" y="17329"/>
                </a:cubicBezTo>
                <a:cubicBezTo>
                  <a:pt x="10464" y="17329"/>
                  <a:pt x="10464" y="17329"/>
                  <a:pt x="10464" y="17314"/>
                </a:cubicBezTo>
                <a:close/>
                <a:moveTo>
                  <a:pt x="11461" y="17328"/>
                </a:moveTo>
                <a:cubicBezTo>
                  <a:pt x="11462" y="17329"/>
                  <a:pt x="11462" y="17331"/>
                  <a:pt x="11461" y="17333"/>
                </a:cubicBezTo>
                <a:cubicBezTo>
                  <a:pt x="11461" y="17335"/>
                  <a:pt x="11460" y="17339"/>
                  <a:pt x="11458" y="17345"/>
                </a:cubicBezTo>
                <a:cubicBezTo>
                  <a:pt x="11458" y="17346"/>
                  <a:pt x="11458" y="17346"/>
                  <a:pt x="11458" y="17347"/>
                </a:cubicBezTo>
                <a:cubicBezTo>
                  <a:pt x="11458" y="17348"/>
                  <a:pt x="11458" y="17349"/>
                  <a:pt x="11458" y="17349"/>
                </a:cubicBezTo>
                <a:cubicBezTo>
                  <a:pt x="11461" y="17341"/>
                  <a:pt x="11462" y="17336"/>
                  <a:pt x="11462" y="17333"/>
                </a:cubicBezTo>
                <a:cubicBezTo>
                  <a:pt x="11463" y="17330"/>
                  <a:pt x="11462" y="17329"/>
                  <a:pt x="11461" y="17328"/>
                </a:cubicBezTo>
                <a:close/>
                <a:moveTo>
                  <a:pt x="10454" y="17361"/>
                </a:moveTo>
                <a:cubicBezTo>
                  <a:pt x="10454" y="17361"/>
                  <a:pt x="10454" y="17364"/>
                  <a:pt x="10454" y="17367"/>
                </a:cubicBezTo>
                <a:cubicBezTo>
                  <a:pt x="10454" y="17369"/>
                  <a:pt x="10454" y="17372"/>
                  <a:pt x="10454" y="17374"/>
                </a:cubicBezTo>
                <a:lnTo>
                  <a:pt x="10455" y="17373"/>
                </a:lnTo>
                <a:lnTo>
                  <a:pt x="10455" y="17373"/>
                </a:lnTo>
                <a:cubicBezTo>
                  <a:pt x="10455" y="17373"/>
                  <a:pt x="10455" y="17371"/>
                  <a:pt x="10455" y="17369"/>
                </a:cubicBezTo>
                <a:cubicBezTo>
                  <a:pt x="10455" y="17366"/>
                  <a:pt x="10455" y="17363"/>
                  <a:pt x="10455" y="17361"/>
                </a:cubicBezTo>
                <a:cubicBezTo>
                  <a:pt x="10455" y="17361"/>
                  <a:pt x="10455" y="17361"/>
                  <a:pt x="10455" y="17361"/>
                </a:cubicBezTo>
                <a:cubicBezTo>
                  <a:pt x="10455" y="17361"/>
                  <a:pt x="10455" y="17361"/>
                  <a:pt x="10454" y="17361"/>
                </a:cubicBezTo>
                <a:close/>
                <a:moveTo>
                  <a:pt x="11252" y="17418"/>
                </a:moveTo>
                <a:cubicBezTo>
                  <a:pt x="11252" y="17418"/>
                  <a:pt x="11252" y="17417"/>
                  <a:pt x="11251" y="17423"/>
                </a:cubicBezTo>
                <a:cubicBezTo>
                  <a:pt x="11250" y="17428"/>
                  <a:pt x="11248" y="17439"/>
                  <a:pt x="11244" y="17461"/>
                </a:cubicBezTo>
                <a:cubicBezTo>
                  <a:pt x="11244" y="17461"/>
                  <a:pt x="11244" y="17461"/>
                  <a:pt x="11244" y="17463"/>
                </a:cubicBezTo>
                <a:cubicBezTo>
                  <a:pt x="11244" y="17466"/>
                  <a:pt x="11244" y="17469"/>
                  <a:pt x="11244" y="17477"/>
                </a:cubicBezTo>
                <a:lnTo>
                  <a:pt x="11244" y="17490"/>
                </a:lnTo>
                <a:lnTo>
                  <a:pt x="11244" y="17506"/>
                </a:lnTo>
                <a:lnTo>
                  <a:pt x="11252" y="17520"/>
                </a:lnTo>
                <a:cubicBezTo>
                  <a:pt x="11252" y="17520"/>
                  <a:pt x="11252" y="17520"/>
                  <a:pt x="11252" y="17522"/>
                </a:cubicBezTo>
                <a:cubicBezTo>
                  <a:pt x="11252" y="17524"/>
                  <a:pt x="11252" y="17528"/>
                  <a:pt x="11252" y="17535"/>
                </a:cubicBezTo>
                <a:cubicBezTo>
                  <a:pt x="11252" y="17542"/>
                  <a:pt x="11250" y="17546"/>
                  <a:pt x="11248" y="17548"/>
                </a:cubicBezTo>
                <a:cubicBezTo>
                  <a:pt x="11246" y="17550"/>
                  <a:pt x="11245" y="17551"/>
                  <a:pt x="11245" y="17551"/>
                </a:cubicBezTo>
                <a:lnTo>
                  <a:pt x="11245" y="17565"/>
                </a:lnTo>
                <a:cubicBezTo>
                  <a:pt x="11245" y="17565"/>
                  <a:pt x="11247" y="17565"/>
                  <a:pt x="11249" y="17565"/>
                </a:cubicBezTo>
                <a:cubicBezTo>
                  <a:pt x="11251" y="17565"/>
                  <a:pt x="11252" y="17565"/>
                  <a:pt x="11252" y="17565"/>
                </a:cubicBezTo>
                <a:lnTo>
                  <a:pt x="11253" y="17565"/>
                </a:lnTo>
                <a:lnTo>
                  <a:pt x="11253" y="17551"/>
                </a:lnTo>
                <a:lnTo>
                  <a:pt x="11261" y="17565"/>
                </a:lnTo>
                <a:lnTo>
                  <a:pt x="11270" y="17551"/>
                </a:lnTo>
                <a:cubicBezTo>
                  <a:pt x="11270" y="17551"/>
                  <a:pt x="11270" y="17551"/>
                  <a:pt x="11271" y="17551"/>
                </a:cubicBezTo>
                <a:cubicBezTo>
                  <a:pt x="11272" y="17551"/>
                  <a:pt x="11274" y="17551"/>
                  <a:pt x="11278" y="17551"/>
                </a:cubicBezTo>
                <a:cubicBezTo>
                  <a:pt x="11278" y="17551"/>
                  <a:pt x="11278" y="17550"/>
                  <a:pt x="11278" y="17548"/>
                </a:cubicBezTo>
                <a:cubicBezTo>
                  <a:pt x="11278" y="17546"/>
                  <a:pt x="11278" y="17543"/>
                  <a:pt x="11278" y="17535"/>
                </a:cubicBezTo>
                <a:cubicBezTo>
                  <a:pt x="11278" y="17535"/>
                  <a:pt x="11279" y="17535"/>
                  <a:pt x="11277" y="17535"/>
                </a:cubicBezTo>
                <a:cubicBezTo>
                  <a:pt x="11276" y="17535"/>
                  <a:pt x="11274" y="17535"/>
                  <a:pt x="11270" y="17535"/>
                </a:cubicBezTo>
                <a:cubicBezTo>
                  <a:pt x="11270" y="17535"/>
                  <a:pt x="11270" y="17536"/>
                  <a:pt x="11270" y="17521"/>
                </a:cubicBezTo>
                <a:cubicBezTo>
                  <a:pt x="11270" y="17521"/>
                  <a:pt x="11270" y="17517"/>
                  <a:pt x="11270" y="17515"/>
                </a:cubicBezTo>
                <a:cubicBezTo>
                  <a:pt x="11270" y="17512"/>
                  <a:pt x="11270" y="17506"/>
                  <a:pt x="11270" y="17506"/>
                </a:cubicBezTo>
                <a:cubicBezTo>
                  <a:pt x="11266" y="17506"/>
                  <a:pt x="11263" y="17506"/>
                  <a:pt x="11262" y="17506"/>
                </a:cubicBezTo>
                <a:cubicBezTo>
                  <a:pt x="11261" y="17506"/>
                  <a:pt x="11261" y="17506"/>
                  <a:pt x="11261" y="17506"/>
                </a:cubicBezTo>
                <a:cubicBezTo>
                  <a:pt x="11261" y="17499"/>
                  <a:pt x="11261" y="17495"/>
                  <a:pt x="11261" y="17494"/>
                </a:cubicBezTo>
                <a:cubicBezTo>
                  <a:pt x="11261" y="17492"/>
                  <a:pt x="11261" y="17492"/>
                  <a:pt x="11261" y="17492"/>
                </a:cubicBezTo>
                <a:lnTo>
                  <a:pt x="11261" y="17477"/>
                </a:lnTo>
                <a:cubicBezTo>
                  <a:pt x="11261" y="17469"/>
                  <a:pt x="11261" y="17469"/>
                  <a:pt x="11261" y="17469"/>
                </a:cubicBezTo>
                <a:cubicBezTo>
                  <a:pt x="11261" y="17469"/>
                  <a:pt x="11261" y="17470"/>
                  <a:pt x="11261" y="17462"/>
                </a:cubicBezTo>
                <a:cubicBezTo>
                  <a:pt x="11261" y="17462"/>
                  <a:pt x="11259" y="17462"/>
                  <a:pt x="11257" y="17460"/>
                </a:cubicBezTo>
                <a:cubicBezTo>
                  <a:pt x="11255" y="17458"/>
                  <a:pt x="11253" y="17454"/>
                  <a:pt x="11253" y="17447"/>
                </a:cubicBezTo>
                <a:cubicBezTo>
                  <a:pt x="11253" y="17454"/>
                  <a:pt x="11253" y="17458"/>
                  <a:pt x="11253" y="17460"/>
                </a:cubicBezTo>
                <a:cubicBezTo>
                  <a:pt x="11253" y="17462"/>
                  <a:pt x="11253" y="17462"/>
                  <a:pt x="11253" y="17462"/>
                </a:cubicBezTo>
                <a:cubicBezTo>
                  <a:pt x="11253" y="17470"/>
                  <a:pt x="11253" y="17473"/>
                  <a:pt x="11253" y="17475"/>
                </a:cubicBezTo>
                <a:cubicBezTo>
                  <a:pt x="11253" y="17477"/>
                  <a:pt x="11253" y="17477"/>
                  <a:pt x="11253" y="17477"/>
                </a:cubicBezTo>
                <a:cubicBezTo>
                  <a:pt x="11249" y="17477"/>
                  <a:pt x="11247" y="17477"/>
                  <a:pt x="11246" y="17477"/>
                </a:cubicBezTo>
                <a:cubicBezTo>
                  <a:pt x="11245" y="17477"/>
                  <a:pt x="11245" y="17477"/>
                  <a:pt x="11245" y="17477"/>
                </a:cubicBezTo>
                <a:cubicBezTo>
                  <a:pt x="11245" y="17469"/>
                  <a:pt x="11245" y="17465"/>
                  <a:pt x="11245" y="17464"/>
                </a:cubicBezTo>
                <a:cubicBezTo>
                  <a:pt x="11245" y="17462"/>
                  <a:pt x="11245" y="17462"/>
                  <a:pt x="11245" y="17462"/>
                </a:cubicBezTo>
                <a:cubicBezTo>
                  <a:pt x="11249" y="17440"/>
                  <a:pt x="11251" y="17429"/>
                  <a:pt x="11252" y="17423"/>
                </a:cubicBezTo>
                <a:cubicBezTo>
                  <a:pt x="11253" y="17418"/>
                  <a:pt x="11253" y="17418"/>
                  <a:pt x="11253" y="17418"/>
                </a:cubicBezTo>
                <a:cubicBezTo>
                  <a:pt x="11253" y="17418"/>
                  <a:pt x="11253" y="17418"/>
                  <a:pt x="11253" y="17418"/>
                </a:cubicBezTo>
                <a:cubicBezTo>
                  <a:pt x="11253" y="17418"/>
                  <a:pt x="11253" y="17417"/>
                  <a:pt x="11252" y="17418"/>
                </a:cubicBezTo>
                <a:close/>
                <a:moveTo>
                  <a:pt x="11904" y="17580"/>
                </a:moveTo>
                <a:cubicBezTo>
                  <a:pt x="11903" y="17571"/>
                  <a:pt x="11896" y="17571"/>
                  <a:pt x="11895" y="17580"/>
                </a:cubicBezTo>
                <a:cubicBezTo>
                  <a:pt x="11861" y="17587"/>
                  <a:pt x="11844" y="17591"/>
                  <a:pt x="11835" y="17593"/>
                </a:cubicBezTo>
                <a:cubicBezTo>
                  <a:pt x="11827" y="17594"/>
                  <a:pt x="11827" y="17594"/>
                  <a:pt x="11827" y="17594"/>
                </a:cubicBezTo>
                <a:cubicBezTo>
                  <a:pt x="11814" y="17609"/>
                  <a:pt x="11808" y="17616"/>
                  <a:pt x="11804" y="17620"/>
                </a:cubicBezTo>
                <a:cubicBezTo>
                  <a:pt x="11801" y="17624"/>
                  <a:pt x="11801" y="17624"/>
                  <a:pt x="11801" y="17624"/>
                </a:cubicBezTo>
                <a:cubicBezTo>
                  <a:pt x="11775" y="17646"/>
                  <a:pt x="11762" y="17657"/>
                  <a:pt x="11756" y="17662"/>
                </a:cubicBezTo>
                <a:cubicBezTo>
                  <a:pt x="11750" y="17668"/>
                  <a:pt x="11750" y="17668"/>
                  <a:pt x="11750" y="17668"/>
                </a:cubicBezTo>
                <a:cubicBezTo>
                  <a:pt x="11750" y="17669"/>
                  <a:pt x="11750" y="17669"/>
                  <a:pt x="11750" y="17669"/>
                </a:cubicBezTo>
                <a:cubicBezTo>
                  <a:pt x="11750" y="17669"/>
                  <a:pt x="11750" y="17669"/>
                  <a:pt x="11750" y="17670"/>
                </a:cubicBezTo>
                <a:cubicBezTo>
                  <a:pt x="11750" y="17670"/>
                  <a:pt x="11750" y="17669"/>
                  <a:pt x="11756" y="17663"/>
                </a:cubicBezTo>
                <a:cubicBezTo>
                  <a:pt x="11762" y="17658"/>
                  <a:pt x="11775" y="17647"/>
                  <a:pt x="11801" y="17625"/>
                </a:cubicBezTo>
                <a:cubicBezTo>
                  <a:pt x="11801" y="17625"/>
                  <a:pt x="11801" y="17625"/>
                  <a:pt x="11804" y="17621"/>
                </a:cubicBezTo>
                <a:cubicBezTo>
                  <a:pt x="11808" y="17617"/>
                  <a:pt x="11814" y="17610"/>
                  <a:pt x="11827" y="17596"/>
                </a:cubicBezTo>
                <a:cubicBezTo>
                  <a:pt x="11827" y="17596"/>
                  <a:pt x="11827" y="17595"/>
                  <a:pt x="11835" y="17594"/>
                </a:cubicBezTo>
                <a:cubicBezTo>
                  <a:pt x="11844" y="17592"/>
                  <a:pt x="11861" y="17589"/>
                  <a:pt x="11895" y="17581"/>
                </a:cubicBezTo>
                <a:cubicBezTo>
                  <a:pt x="11896" y="17590"/>
                  <a:pt x="11903" y="17590"/>
                  <a:pt x="11904" y="17581"/>
                </a:cubicBezTo>
                <a:cubicBezTo>
                  <a:pt x="11904" y="17581"/>
                  <a:pt x="11904" y="17580"/>
                  <a:pt x="11904" y="17580"/>
                </a:cubicBezTo>
                <a:close/>
                <a:moveTo>
                  <a:pt x="11244" y="17535"/>
                </a:moveTo>
                <a:cubicBezTo>
                  <a:pt x="11244" y="17535"/>
                  <a:pt x="11244" y="17535"/>
                  <a:pt x="11243" y="17539"/>
                </a:cubicBezTo>
                <a:cubicBezTo>
                  <a:pt x="11242" y="17543"/>
                  <a:pt x="11240" y="17550"/>
                  <a:pt x="11235" y="17565"/>
                </a:cubicBezTo>
                <a:lnTo>
                  <a:pt x="11236" y="17565"/>
                </a:lnTo>
                <a:cubicBezTo>
                  <a:pt x="11236" y="17565"/>
                  <a:pt x="11236" y="17564"/>
                  <a:pt x="11237" y="17561"/>
                </a:cubicBezTo>
                <a:cubicBezTo>
                  <a:pt x="11238" y="17557"/>
                  <a:pt x="11240" y="17550"/>
                  <a:pt x="11245" y="17535"/>
                </a:cubicBezTo>
                <a:cubicBezTo>
                  <a:pt x="11244" y="17535"/>
                  <a:pt x="11244" y="17535"/>
                  <a:pt x="11244" y="17535"/>
                </a:cubicBezTo>
                <a:cubicBezTo>
                  <a:pt x="11244" y="17535"/>
                  <a:pt x="11244" y="17535"/>
                  <a:pt x="11244" y="17535"/>
                </a:cubicBezTo>
                <a:close/>
                <a:moveTo>
                  <a:pt x="10266" y="17682"/>
                </a:moveTo>
                <a:lnTo>
                  <a:pt x="10266" y="17685"/>
                </a:lnTo>
                <a:cubicBezTo>
                  <a:pt x="10266" y="17692"/>
                  <a:pt x="10268" y="17700"/>
                  <a:pt x="10271" y="17705"/>
                </a:cubicBezTo>
                <a:cubicBezTo>
                  <a:pt x="10273" y="17710"/>
                  <a:pt x="10275" y="17713"/>
                  <a:pt x="10275" y="17713"/>
                </a:cubicBezTo>
                <a:lnTo>
                  <a:pt x="10275" y="17713"/>
                </a:lnTo>
                <a:cubicBezTo>
                  <a:pt x="10275" y="17713"/>
                  <a:pt x="10275" y="17713"/>
                  <a:pt x="10275" y="17712"/>
                </a:cubicBezTo>
                <a:cubicBezTo>
                  <a:pt x="10275" y="17712"/>
                  <a:pt x="10273" y="17708"/>
                  <a:pt x="10271" y="17703"/>
                </a:cubicBezTo>
                <a:cubicBezTo>
                  <a:pt x="10268" y="17697"/>
                  <a:pt x="10266" y="17689"/>
                  <a:pt x="10266" y="17682"/>
                </a:cubicBezTo>
                <a:close/>
                <a:moveTo>
                  <a:pt x="11638" y="17726"/>
                </a:moveTo>
                <a:cubicBezTo>
                  <a:pt x="11630" y="17740"/>
                  <a:pt x="11625" y="17748"/>
                  <a:pt x="11623" y="17752"/>
                </a:cubicBezTo>
                <a:cubicBezTo>
                  <a:pt x="11621" y="17756"/>
                  <a:pt x="11622" y="17756"/>
                  <a:pt x="11622" y="17756"/>
                </a:cubicBezTo>
                <a:cubicBezTo>
                  <a:pt x="11614" y="17753"/>
                  <a:pt x="11609" y="17752"/>
                  <a:pt x="11605" y="17751"/>
                </a:cubicBezTo>
                <a:cubicBezTo>
                  <a:pt x="11601" y="17750"/>
                  <a:pt x="11599" y="17749"/>
                  <a:pt x="11597" y="17749"/>
                </a:cubicBezTo>
                <a:cubicBezTo>
                  <a:pt x="11599" y="17749"/>
                  <a:pt x="11601" y="17750"/>
                  <a:pt x="11605" y="17752"/>
                </a:cubicBezTo>
                <a:cubicBezTo>
                  <a:pt x="11609" y="17753"/>
                  <a:pt x="11614" y="17755"/>
                  <a:pt x="11621" y="17757"/>
                </a:cubicBezTo>
                <a:cubicBezTo>
                  <a:pt x="11621" y="17757"/>
                  <a:pt x="11621" y="17758"/>
                  <a:pt x="11623" y="17754"/>
                </a:cubicBezTo>
                <a:cubicBezTo>
                  <a:pt x="11625" y="17751"/>
                  <a:pt x="11630" y="17743"/>
                  <a:pt x="11638" y="17728"/>
                </a:cubicBezTo>
                <a:cubicBezTo>
                  <a:pt x="11638" y="17728"/>
                  <a:pt x="11638" y="17728"/>
                  <a:pt x="11644" y="17736"/>
                </a:cubicBezTo>
                <a:cubicBezTo>
                  <a:pt x="11649" y="17743"/>
                  <a:pt x="11660" y="17758"/>
                  <a:pt x="11681" y="17787"/>
                </a:cubicBezTo>
                <a:cubicBezTo>
                  <a:pt x="11681" y="17787"/>
                  <a:pt x="11681" y="17787"/>
                  <a:pt x="11687" y="17787"/>
                </a:cubicBezTo>
                <a:cubicBezTo>
                  <a:pt x="11692" y="17787"/>
                  <a:pt x="11702" y="17787"/>
                  <a:pt x="11724" y="17787"/>
                </a:cubicBezTo>
                <a:cubicBezTo>
                  <a:pt x="11724" y="17787"/>
                  <a:pt x="11724" y="17787"/>
                  <a:pt x="11727" y="17780"/>
                </a:cubicBezTo>
                <a:cubicBezTo>
                  <a:pt x="11730" y="17772"/>
                  <a:pt x="11737" y="17758"/>
                  <a:pt x="11750" y="17728"/>
                </a:cubicBezTo>
                <a:lnTo>
                  <a:pt x="11750" y="17726"/>
                </a:lnTo>
                <a:cubicBezTo>
                  <a:pt x="11737" y="17755"/>
                  <a:pt x="11730" y="17770"/>
                  <a:pt x="11727" y="17777"/>
                </a:cubicBezTo>
                <a:cubicBezTo>
                  <a:pt x="11724" y="17785"/>
                  <a:pt x="11724" y="17785"/>
                  <a:pt x="11724" y="17785"/>
                </a:cubicBezTo>
                <a:cubicBezTo>
                  <a:pt x="11702" y="17785"/>
                  <a:pt x="11692" y="17785"/>
                  <a:pt x="11687" y="17785"/>
                </a:cubicBezTo>
                <a:cubicBezTo>
                  <a:pt x="11681" y="17785"/>
                  <a:pt x="11681" y="17785"/>
                  <a:pt x="11681" y="17785"/>
                </a:cubicBezTo>
                <a:cubicBezTo>
                  <a:pt x="11660" y="17755"/>
                  <a:pt x="11649" y="17741"/>
                  <a:pt x="11644" y="17733"/>
                </a:cubicBezTo>
                <a:cubicBezTo>
                  <a:pt x="11638" y="17726"/>
                  <a:pt x="11638" y="17726"/>
                  <a:pt x="11638" y="17726"/>
                </a:cubicBezTo>
                <a:close/>
                <a:moveTo>
                  <a:pt x="11570" y="17741"/>
                </a:moveTo>
                <a:lnTo>
                  <a:pt x="11569" y="17742"/>
                </a:lnTo>
                <a:lnTo>
                  <a:pt x="11570" y="17742"/>
                </a:lnTo>
                <a:lnTo>
                  <a:pt x="11570" y="17742"/>
                </a:lnTo>
                <a:lnTo>
                  <a:pt x="11570" y="17742"/>
                </a:lnTo>
                <a:cubicBezTo>
                  <a:pt x="11570" y="17742"/>
                  <a:pt x="11570" y="17742"/>
                  <a:pt x="11571" y="17742"/>
                </a:cubicBezTo>
                <a:cubicBezTo>
                  <a:pt x="11572" y="17742"/>
                  <a:pt x="11573" y="17742"/>
                  <a:pt x="11574" y="17742"/>
                </a:cubicBezTo>
                <a:lnTo>
                  <a:pt x="11570" y="17741"/>
                </a:lnTo>
                <a:close/>
                <a:moveTo>
                  <a:pt x="11561" y="17831"/>
                </a:moveTo>
                <a:cubicBezTo>
                  <a:pt x="11561" y="17831"/>
                  <a:pt x="11559" y="17834"/>
                  <a:pt x="11556" y="17840"/>
                </a:cubicBezTo>
                <a:cubicBezTo>
                  <a:pt x="11552" y="17845"/>
                  <a:pt x="11548" y="17852"/>
                  <a:pt x="11544" y="17859"/>
                </a:cubicBezTo>
                <a:cubicBezTo>
                  <a:pt x="11544" y="17859"/>
                  <a:pt x="11544" y="17859"/>
                  <a:pt x="11544" y="17859"/>
                </a:cubicBezTo>
                <a:cubicBezTo>
                  <a:pt x="11544" y="17860"/>
                  <a:pt x="11544" y="17860"/>
                  <a:pt x="11544" y="17860"/>
                </a:cubicBezTo>
                <a:cubicBezTo>
                  <a:pt x="11548" y="17853"/>
                  <a:pt x="11553" y="17846"/>
                  <a:pt x="11556" y="17841"/>
                </a:cubicBezTo>
                <a:cubicBezTo>
                  <a:pt x="11559" y="17836"/>
                  <a:pt x="11561" y="17832"/>
                  <a:pt x="11561" y="17832"/>
                </a:cubicBezTo>
                <a:lnTo>
                  <a:pt x="11561" y="17831"/>
                </a:lnTo>
                <a:close/>
                <a:moveTo>
                  <a:pt x="11493" y="17902"/>
                </a:moveTo>
                <a:cubicBezTo>
                  <a:pt x="11488" y="17902"/>
                  <a:pt x="11486" y="17906"/>
                  <a:pt x="11485" y="17910"/>
                </a:cubicBezTo>
                <a:cubicBezTo>
                  <a:pt x="11484" y="17914"/>
                  <a:pt x="11484" y="17918"/>
                  <a:pt x="11484" y="17918"/>
                </a:cubicBezTo>
                <a:cubicBezTo>
                  <a:pt x="11485" y="17917"/>
                  <a:pt x="11485" y="17913"/>
                  <a:pt x="11486" y="17910"/>
                </a:cubicBezTo>
                <a:cubicBezTo>
                  <a:pt x="11487" y="17907"/>
                  <a:pt x="11489" y="17905"/>
                  <a:pt x="11493" y="17905"/>
                </a:cubicBezTo>
                <a:lnTo>
                  <a:pt x="11501" y="17920"/>
                </a:lnTo>
                <a:lnTo>
                  <a:pt x="11501" y="17918"/>
                </a:lnTo>
                <a:lnTo>
                  <a:pt x="11493" y="17902"/>
                </a:lnTo>
                <a:close/>
                <a:moveTo>
                  <a:pt x="11484" y="17918"/>
                </a:moveTo>
                <a:cubicBezTo>
                  <a:pt x="11480" y="17918"/>
                  <a:pt x="11476" y="17918"/>
                  <a:pt x="11471" y="17918"/>
                </a:cubicBezTo>
                <a:cubicBezTo>
                  <a:pt x="11467" y="17918"/>
                  <a:pt x="11463" y="17918"/>
                  <a:pt x="11458" y="17918"/>
                </a:cubicBezTo>
                <a:cubicBezTo>
                  <a:pt x="11458" y="17918"/>
                  <a:pt x="11458" y="17918"/>
                  <a:pt x="11458" y="17919"/>
                </a:cubicBezTo>
                <a:cubicBezTo>
                  <a:pt x="11458" y="17919"/>
                  <a:pt x="11458" y="17919"/>
                  <a:pt x="11458" y="17920"/>
                </a:cubicBezTo>
                <a:cubicBezTo>
                  <a:pt x="11462" y="17920"/>
                  <a:pt x="11466" y="17920"/>
                  <a:pt x="11471" y="17920"/>
                </a:cubicBezTo>
                <a:cubicBezTo>
                  <a:pt x="11475" y="17920"/>
                  <a:pt x="11479" y="17920"/>
                  <a:pt x="11484" y="17920"/>
                </a:cubicBezTo>
                <a:cubicBezTo>
                  <a:pt x="11484" y="17920"/>
                  <a:pt x="11484" y="17919"/>
                  <a:pt x="11484" y="17919"/>
                </a:cubicBezTo>
                <a:cubicBezTo>
                  <a:pt x="11484" y="17919"/>
                  <a:pt x="11484" y="17918"/>
                  <a:pt x="11484" y="17918"/>
                </a:cubicBezTo>
                <a:close/>
                <a:moveTo>
                  <a:pt x="11581" y="17915"/>
                </a:moveTo>
                <a:cubicBezTo>
                  <a:pt x="11580" y="17916"/>
                  <a:pt x="11580" y="17916"/>
                  <a:pt x="11579" y="17917"/>
                </a:cubicBezTo>
                <a:cubicBezTo>
                  <a:pt x="11579" y="17917"/>
                  <a:pt x="11578" y="17918"/>
                  <a:pt x="11578" y="17918"/>
                </a:cubicBezTo>
                <a:cubicBezTo>
                  <a:pt x="11578" y="17918"/>
                  <a:pt x="11578" y="17918"/>
                  <a:pt x="11578" y="17919"/>
                </a:cubicBezTo>
                <a:cubicBezTo>
                  <a:pt x="11578" y="17919"/>
                  <a:pt x="11578" y="17919"/>
                  <a:pt x="11578" y="17920"/>
                </a:cubicBezTo>
                <a:cubicBezTo>
                  <a:pt x="11578" y="17920"/>
                  <a:pt x="11579" y="17919"/>
                  <a:pt x="11579" y="17919"/>
                </a:cubicBezTo>
                <a:cubicBezTo>
                  <a:pt x="11580" y="17918"/>
                  <a:pt x="11580" y="17917"/>
                  <a:pt x="11581" y="17915"/>
                </a:cubicBezTo>
                <a:close/>
                <a:moveTo>
                  <a:pt x="11457" y="17925"/>
                </a:moveTo>
                <a:cubicBezTo>
                  <a:pt x="11457" y="17927"/>
                  <a:pt x="11456" y="17928"/>
                  <a:pt x="11455" y="17930"/>
                </a:cubicBezTo>
                <a:cubicBezTo>
                  <a:pt x="11454" y="17931"/>
                  <a:pt x="11452" y="17932"/>
                  <a:pt x="11450" y="17932"/>
                </a:cubicBezTo>
                <a:cubicBezTo>
                  <a:pt x="11450" y="17932"/>
                  <a:pt x="11450" y="17932"/>
                  <a:pt x="11450" y="17933"/>
                </a:cubicBezTo>
                <a:cubicBezTo>
                  <a:pt x="11450" y="17933"/>
                  <a:pt x="11450" y="17934"/>
                  <a:pt x="11450" y="17934"/>
                </a:cubicBezTo>
                <a:cubicBezTo>
                  <a:pt x="11454" y="17934"/>
                  <a:pt x="11456" y="17931"/>
                  <a:pt x="11457" y="17927"/>
                </a:cubicBezTo>
                <a:cubicBezTo>
                  <a:pt x="11457" y="17926"/>
                  <a:pt x="11457" y="17926"/>
                  <a:pt x="11457" y="17925"/>
                </a:cubicBezTo>
                <a:close/>
                <a:moveTo>
                  <a:pt x="11501" y="17932"/>
                </a:moveTo>
                <a:cubicBezTo>
                  <a:pt x="11501" y="17933"/>
                  <a:pt x="11501" y="17933"/>
                  <a:pt x="11501" y="17933"/>
                </a:cubicBezTo>
                <a:cubicBezTo>
                  <a:pt x="11501" y="17933"/>
                  <a:pt x="11501" y="17933"/>
                  <a:pt x="11501" y="17934"/>
                </a:cubicBezTo>
                <a:lnTo>
                  <a:pt x="11527" y="17963"/>
                </a:lnTo>
                <a:cubicBezTo>
                  <a:pt x="11527" y="17963"/>
                  <a:pt x="11527" y="17963"/>
                  <a:pt x="11528" y="17963"/>
                </a:cubicBezTo>
                <a:cubicBezTo>
                  <a:pt x="11529" y="17963"/>
                  <a:pt x="11531" y="17963"/>
                  <a:pt x="11535" y="17963"/>
                </a:cubicBezTo>
                <a:cubicBezTo>
                  <a:pt x="11535" y="17971"/>
                  <a:pt x="11542" y="17971"/>
                  <a:pt x="11548" y="17969"/>
                </a:cubicBezTo>
                <a:cubicBezTo>
                  <a:pt x="11555" y="17967"/>
                  <a:pt x="11561" y="17963"/>
                  <a:pt x="11561" y="17963"/>
                </a:cubicBezTo>
                <a:cubicBezTo>
                  <a:pt x="11561" y="17963"/>
                  <a:pt x="11561" y="17963"/>
                  <a:pt x="11562" y="17963"/>
                </a:cubicBezTo>
                <a:cubicBezTo>
                  <a:pt x="11563" y="17963"/>
                  <a:pt x="11565" y="17963"/>
                  <a:pt x="11570" y="17963"/>
                </a:cubicBezTo>
                <a:lnTo>
                  <a:pt x="11570" y="17962"/>
                </a:lnTo>
                <a:cubicBezTo>
                  <a:pt x="11570" y="17962"/>
                  <a:pt x="11570" y="17962"/>
                  <a:pt x="11569" y="17962"/>
                </a:cubicBezTo>
                <a:cubicBezTo>
                  <a:pt x="11568" y="17962"/>
                  <a:pt x="11565" y="17962"/>
                  <a:pt x="11561" y="17962"/>
                </a:cubicBezTo>
                <a:cubicBezTo>
                  <a:pt x="11561" y="17962"/>
                  <a:pt x="11555" y="17965"/>
                  <a:pt x="11549" y="17966"/>
                </a:cubicBezTo>
                <a:cubicBezTo>
                  <a:pt x="11542" y="17968"/>
                  <a:pt x="11536" y="17969"/>
                  <a:pt x="11536" y="17962"/>
                </a:cubicBezTo>
                <a:cubicBezTo>
                  <a:pt x="11532" y="17962"/>
                  <a:pt x="11529" y="17962"/>
                  <a:pt x="11528" y="17962"/>
                </a:cubicBezTo>
                <a:cubicBezTo>
                  <a:pt x="11527" y="17962"/>
                  <a:pt x="11527" y="17962"/>
                  <a:pt x="11527" y="17962"/>
                </a:cubicBezTo>
                <a:lnTo>
                  <a:pt x="11501" y="17932"/>
                </a:lnTo>
                <a:close/>
                <a:moveTo>
                  <a:pt x="11574" y="17945"/>
                </a:moveTo>
                <a:cubicBezTo>
                  <a:pt x="11574" y="17945"/>
                  <a:pt x="11573" y="17946"/>
                  <a:pt x="11573" y="17947"/>
                </a:cubicBezTo>
                <a:cubicBezTo>
                  <a:pt x="11572" y="17947"/>
                  <a:pt x="11571" y="17947"/>
                  <a:pt x="11570" y="17947"/>
                </a:cubicBezTo>
                <a:cubicBezTo>
                  <a:pt x="11570" y="17948"/>
                  <a:pt x="11570" y="17948"/>
                  <a:pt x="11570" y="17948"/>
                </a:cubicBezTo>
                <a:cubicBezTo>
                  <a:pt x="11570" y="17948"/>
                  <a:pt x="11570" y="17948"/>
                  <a:pt x="11570" y="17948"/>
                </a:cubicBezTo>
                <a:cubicBezTo>
                  <a:pt x="11572" y="17948"/>
                  <a:pt x="11574" y="17948"/>
                  <a:pt x="11574" y="17945"/>
                </a:cubicBezTo>
                <a:lnTo>
                  <a:pt x="11574" y="17945"/>
                </a:lnTo>
                <a:close/>
                <a:moveTo>
                  <a:pt x="11450" y="17962"/>
                </a:moveTo>
                <a:cubicBezTo>
                  <a:pt x="11446" y="17962"/>
                  <a:pt x="11443" y="17965"/>
                  <a:pt x="11442" y="17969"/>
                </a:cubicBezTo>
                <a:cubicBezTo>
                  <a:pt x="11441" y="17973"/>
                  <a:pt x="11441" y="17976"/>
                  <a:pt x="11441" y="17976"/>
                </a:cubicBezTo>
                <a:lnTo>
                  <a:pt x="11441" y="17979"/>
                </a:lnTo>
                <a:cubicBezTo>
                  <a:pt x="11441" y="17979"/>
                  <a:pt x="11441" y="17975"/>
                  <a:pt x="11442" y="17971"/>
                </a:cubicBezTo>
                <a:cubicBezTo>
                  <a:pt x="11443" y="17968"/>
                  <a:pt x="11446" y="17963"/>
                  <a:pt x="11450" y="17963"/>
                </a:cubicBezTo>
                <a:cubicBezTo>
                  <a:pt x="11450" y="17963"/>
                  <a:pt x="11450" y="17963"/>
                  <a:pt x="11450" y="17962"/>
                </a:cubicBezTo>
                <a:cubicBezTo>
                  <a:pt x="11450" y="17962"/>
                  <a:pt x="11450" y="17962"/>
                  <a:pt x="11450" y="17962"/>
                </a:cubicBezTo>
                <a:close/>
                <a:moveTo>
                  <a:pt x="11441" y="17991"/>
                </a:moveTo>
                <a:cubicBezTo>
                  <a:pt x="11441" y="17991"/>
                  <a:pt x="11441" y="17991"/>
                  <a:pt x="11440" y="17994"/>
                </a:cubicBezTo>
                <a:cubicBezTo>
                  <a:pt x="11439" y="17998"/>
                  <a:pt x="11437" y="18005"/>
                  <a:pt x="11433" y="18020"/>
                </a:cubicBezTo>
                <a:lnTo>
                  <a:pt x="11434" y="18020"/>
                </a:lnTo>
                <a:cubicBezTo>
                  <a:pt x="11434" y="18020"/>
                  <a:pt x="11434" y="18020"/>
                  <a:pt x="11435" y="18017"/>
                </a:cubicBezTo>
                <a:cubicBezTo>
                  <a:pt x="11436" y="18014"/>
                  <a:pt x="11437" y="18007"/>
                  <a:pt x="11441" y="17993"/>
                </a:cubicBezTo>
                <a:lnTo>
                  <a:pt x="11441" y="17991"/>
                </a:lnTo>
                <a:close/>
                <a:moveTo>
                  <a:pt x="11197" y="18014"/>
                </a:moveTo>
                <a:cubicBezTo>
                  <a:pt x="11195" y="18016"/>
                  <a:pt x="11193" y="18020"/>
                  <a:pt x="11193" y="18020"/>
                </a:cubicBezTo>
                <a:cubicBezTo>
                  <a:pt x="11193" y="18020"/>
                  <a:pt x="11193" y="18020"/>
                  <a:pt x="11191" y="18024"/>
                </a:cubicBezTo>
                <a:cubicBezTo>
                  <a:pt x="11188" y="18027"/>
                  <a:pt x="11184" y="18035"/>
                  <a:pt x="11175" y="18049"/>
                </a:cubicBezTo>
                <a:lnTo>
                  <a:pt x="11175" y="18052"/>
                </a:lnTo>
                <a:cubicBezTo>
                  <a:pt x="11175" y="18052"/>
                  <a:pt x="11175" y="18052"/>
                  <a:pt x="11178" y="18048"/>
                </a:cubicBezTo>
                <a:cubicBezTo>
                  <a:pt x="11180" y="18044"/>
                  <a:pt x="11184" y="18037"/>
                  <a:pt x="11193" y="18023"/>
                </a:cubicBezTo>
                <a:cubicBezTo>
                  <a:pt x="11193" y="18022"/>
                  <a:pt x="11195" y="18019"/>
                  <a:pt x="11197" y="18017"/>
                </a:cubicBezTo>
                <a:cubicBezTo>
                  <a:pt x="11199" y="18015"/>
                  <a:pt x="11201" y="18015"/>
                  <a:pt x="11201" y="18023"/>
                </a:cubicBezTo>
                <a:cubicBezTo>
                  <a:pt x="11206" y="18022"/>
                  <a:pt x="11210" y="18026"/>
                  <a:pt x="11213" y="18030"/>
                </a:cubicBezTo>
                <a:cubicBezTo>
                  <a:pt x="11216" y="18034"/>
                  <a:pt x="11218" y="18037"/>
                  <a:pt x="11218" y="18037"/>
                </a:cubicBezTo>
                <a:cubicBezTo>
                  <a:pt x="11218" y="18037"/>
                  <a:pt x="11218" y="18037"/>
                  <a:pt x="11219" y="18037"/>
                </a:cubicBezTo>
                <a:cubicBezTo>
                  <a:pt x="11220" y="18037"/>
                  <a:pt x="11223" y="18037"/>
                  <a:pt x="11227" y="18037"/>
                </a:cubicBezTo>
                <a:cubicBezTo>
                  <a:pt x="11227" y="18037"/>
                  <a:pt x="11227" y="18038"/>
                  <a:pt x="11229" y="18036"/>
                </a:cubicBezTo>
                <a:cubicBezTo>
                  <a:pt x="11231" y="18034"/>
                  <a:pt x="11235" y="18030"/>
                  <a:pt x="11244" y="18023"/>
                </a:cubicBezTo>
                <a:cubicBezTo>
                  <a:pt x="11244" y="18022"/>
                  <a:pt x="11246" y="18023"/>
                  <a:pt x="11248" y="18025"/>
                </a:cubicBezTo>
                <a:cubicBezTo>
                  <a:pt x="11249" y="18027"/>
                  <a:pt x="11251" y="18031"/>
                  <a:pt x="11252" y="18037"/>
                </a:cubicBezTo>
                <a:lnTo>
                  <a:pt x="11252" y="18036"/>
                </a:lnTo>
                <a:cubicBezTo>
                  <a:pt x="11252" y="18036"/>
                  <a:pt x="11252" y="18036"/>
                  <a:pt x="11252" y="18036"/>
                </a:cubicBezTo>
                <a:cubicBezTo>
                  <a:pt x="11252" y="18028"/>
                  <a:pt x="11250" y="18024"/>
                  <a:pt x="11248" y="18022"/>
                </a:cubicBezTo>
                <a:cubicBezTo>
                  <a:pt x="11246" y="18020"/>
                  <a:pt x="11244" y="18020"/>
                  <a:pt x="11244" y="18020"/>
                </a:cubicBezTo>
                <a:cubicBezTo>
                  <a:pt x="11244" y="18020"/>
                  <a:pt x="11244" y="18020"/>
                  <a:pt x="11242" y="18022"/>
                </a:cubicBezTo>
                <a:cubicBezTo>
                  <a:pt x="11239" y="18024"/>
                  <a:pt x="11235" y="18028"/>
                  <a:pt x="11227" y="18036"/>
                </a:cubicBezTo>
                <a:cubicBezTo>
                  <a:pt x="11227" y="18036"/>
                  <a:pt x="11226" y="18036"/>
                  <a:pt x="11225" y="18036"/>
                </a:cubicBezTo>
                <a:cubicBezTo>
                  <a:pt x="11224" y="18036"/>
                  <a:pt x="11222" y="18036"/>
                  <a:pt x="11218" y="18036"/>
                </a:cubicBezTo>
                <a:cubicBezTo>
                  <a:pt x="11218" y="18036"/>
                  <a:pt x="11216" y="18031"/>
                  <a:pt x="11213" y="18027"/>
                </a:cubicBezTo>
                <a:cubicBezTo>
                  <a:pt x="11210" y="18024"/>
                  <a:pt x="11206" y="18020"/>
                  <a:pt x="11201" y="18020"/>
                </a:cubicBezTo>
                <a:cubicBezTo>
                  <a:pt x="11201" y="18013"/>
                  <a:pt x="11199" y="18013"/>
                  <a:pt x="11197" y="18014"/>
                </a:cubicBezTo>
                <a:close/>
                <a:moveTo>
                  <a:pt x="10284" y="18049"/>
                </a:moveTo>
                <a:cubicBezTo>
                  <a:pt x="10284" y="18049"/>
                  <a:pt x="10284" y="18050"/>
                  <a:pt x="10281" y="18052"/>
                </a:cubicBezTo>
                <a:cubicBezTo>
                  <a:pt x="10279" y="18054"/>
                  <a:pt x="10275" y="18057"/>
                  <a:pt x="10266" y="18065"/>
                </a:cubicBezTo>
                <a:cubicBezTo>
                  <a:pt x="10266" y="18065"/>
                  <a:pt x="10266" y="18064"/>
                  <a:pt x="10265" y="18066"/>
                </a:cubicBezTo>
                <a:cubicBezTo>
                  <a:pt x="10264" y="18068"/>
                  <a:pt x="10262" y="18072"/>
                  <a:pt x="10258" y="18079"/>
                </a:cubicBezTo>
                <a:cubicBezTo>
                  <a:pt x="10258" y="18079"/>
                  <a:pt x="10258" y="18079"/>
                  <a:pt x="10255" y="18081"/>
                </a:cubicBezTo>
                <a:cubicBezTo>
                  <a:pt x="10252" y="18083"/>
                  <a:pt x="10245" y="18087"/>
                  <a:pt x="10232" y="18094"/>
                </a:cubicBezTo>
                <a:cubicBezTo>
                  <a:pt x="10232" y="18094"/>
                  <a:pt x="10232" y="18094"/>
                  <a:pt x="10229" y="18096"/>
                </a:cubicBezTo>
                <a:cubicBezTo>
                  <a:pt x="10226" y="18098"/>
                  <a:pt x="10219" y="18101"/>
                  <a:pt x="10207" y="18108"/>
                </a:cubicBezTo>
                <a:cubicBezTo>
                  <a:pt x="10207" y="18108"/>
                  <a:pt x="10204" y="18116"/>
                  <a:pt x="10201" y="18125"/>
                </a:cubicBezTo>
                <a:cubicBezTo>
                  <a:pt x="10198" y="18135"/>
                  <a:pt x="10193" y="18146"/>
                  <a:pt x="10189" y="18153"/>
                </a:cubicBezTo>
                <a:cubicBezTo>
                  <a:pt x="10189" y="18153"/>
                  <a:pt x="10189" y="18154"/>
                  <a:pt x="10189" y="18154"/>
                </a:cubicBezTo>
                <a:cubicBezTo>
                  <a:pt x="10189" y="18155"/>
                  <a:pt x="10189" y="18156"/>
                  <a:pt x="10189" y="18156"/>
                </a:cubicBezTo>
                <a:cubicBezTo>
                  <a:pt x="10193" y="18149"/>
                  <a:pt x="10198" y="18138"/>
                  <a:pt x="10201" y="18129"/>
                </a:cubicBezTo>
                <a:cubicBezTo>
                  <a:pt x="10204" y="18120"/>
                  <a:pt x="10207" y="18112"/>
                  <a:pt x="10207" y="18112"/>
                </a:cubicBezTo>
                <a:cubicBezTo>
                  <a:pt x="10207" y="18112"/>
                  <a:pt x="10206" y="18112"/>
                  <a:pt x="10209" y="18110"/>
                </a:cubicBezTo>
                <a:cubicBezTo>
                  <a:pt x="10212" y="18109"/>
                  <a:pt x="10219" y="18105"/>
                  <a:pt x="10232" y="18098"/>
                </a:cubicBezTo>
                <a:cubicBezTo>
                  <a:pt x="10232" y="18098"/>
                  <a:pt x="10232" y="18097"/>
                  <a:pt x="10235" y="18095"/>
                </a:cubicBezTo>
                <a:cubicBezTo>
                  <a:pt x="10238" y="18093"/>
                  <a:pt x="10245" y="18090"/>
                  <a:pt x="10258" y="18082"/>
                </a:cubicBezTo>
                <a:cubicBezTo>
                  <a:pt x="10258" y="18082"/>
                  <a:pt x="10258" y="18083"/>
                  <a:pt x="10259" y="18081"/>
                </a:cubicBezTo>
                <a:cubicBezTo>
                  <a:pt x="10260" y="18079"/>
                  <a:pt x="10262" y="18076"/>
                  <a:pt x="10266" y="18069"/>
                </a:cubicBezTo>
                <a:cubicBezTo>
                  <a:pt x="10266" y="18069"/>
                  <a:pt x="10266" y="18068"/>
                  <a:pt x="10268" y="18066"/>
                </a:cubicBezTo>
                <a:cubicBezTo>
                  <a:pt x="10271" y="18064"/>
                  <a:pt x="10275" y="18060"/>
                  <a:pt x="10284" y="18053"/>
                </a:cubicBezTo>
                <a:lnTo>
                  <a:pt x="10309" y="18053"/>
                </a:lnTo>
                <a:lnTo>
                  <a:pt x="10343" y="18053"/>
                </a:lnTo>
                <a:cubicBezTo>
                  <a:pt x="10343" y="18053"/>
                  <a:pt x="10343" y="18053"/>
                  <a:pt x="10346" y="18057"/>
                </a:cubicBezTo>
                <a:cubicBezTo>
                  <a:pt x="10350" y="18060"/>
                  <a:pt x="10356" y="18068"/>
                  <a:pt x="10369" y="18082"/>
                </a:cubicBezTo>
                <a:cubicBezTo>
                  <a:pt x="10369" y="18082"/>
                  <a:pt x="10369" y="18083"/>
                  <a:pt x="10371" y="18085"/>
                </a:cubicBezTo>
                <a:cubicBezTo>
                  <a:pt x="10373" y="18087"/>
                  <a:pt x="10377" y="18090"/>
                  <a:pt x="10386" y="18098"/>
                </a:cubicBezTo>
                <a:cubicBezTo>
                  <a:pt x="10386" y="18098"/>
                  <a:pt x="10386" y="18099"/>
                  <a:pt x="10386" y="18103"/>
                </a:cubicBezTo>
                <a:cubicBezTo>
                  <a:pt x="10386" y="18107"/>
                  <a:pt x="10386" y="18113"/>
                  <a:pt x="10386" y="18125"/>
                </a:cubicBezTo>
                <a:lnTo>
                  <a:pt x="10387" y="18123"/>
                </a:lnTo>
                <a:cubicBezTo>
                  <a:pt x="10387" y="18123"/>
                  <a:pt x="10387" y="18123"/>
                  <a:pt x="10387" y="18120"/>
                </a:cubicBezTo>
                <a:cubicBezTo>
                  <a:pt x="10387" y="18116"/>
                  <a:pt x="10387" y="18109"/>
                  <a:pt x="10387" y="18094"/>
                </a:cubicBezTo>
                <a:cubicBezTo>
                  <a:pt x="10387" y="18094"/>
                  <a:pt x="10387" y="18094"/>
                  <a:pt x="10384" y="18092"/>
                </a:cubicBezTo>
                <a:cubicBezTo>
                  <a:pt x="10382" y="18090"/>
                  <a:pt x="10378" y="18086"/>
                  <a:pt x="10369" y="18079"/>
                </a:cubicBezTo>
                <a:lnTo>
                  <a:pt x="10343" y="18049"/>
                </a:lnTo>
                <a:lnTo>
                  <a:pt x="10310" y="18049"/>
                </a:lnTo>
                <a:lnTo>
                  <a:pt x="10284" y="18049"/>
                </a:lnTo>
                <a:close/>
                <a:moveTo>
                  <a:pt x="10910" y="18065"/>
                </a:moveTo>
                <a:cubicBezTo>
                  <a:pt x="10910" y="18065"/>
                  <a:pt x="10901" y="18069"/>
                  <a:pt x="10891" y="18074"/>
                </a:cubicBezTo>
                <a:cubicBezTo>
                  <a:pt x="10882" y="18080"/>
                  <a:pt x="10871" y="18087"/>
                  <a:pt x="10866" y="18094"/>
                </a:cubicBezTo>
                <a:cubicBezTo>
                  <a:pt x="10862" y="18094"/>
                  <a:pt x="10860" y="18097"/>
                  <a:pt x="10859" y="18101"/>
                </a:cubicBezTo>
                <a:cubicBezTo>
                  <a:pt x="10858" y="18104"/>
                  <a:pt x="10858" y="18108"/>
                  <a:pt x="10858" y="18108"/>
                </a:cubicBezTo>
                <a:lnTo>
                  <a:pt x="10858" y="18111"/>
                </a:lnTo>
                <a:cubicBezTo>
                  <a:pt x="10858" y="18111"/>
                  <a:pt x="10858" y="18107"/>
                  <a:pt x="10859" y="18103"/>
                </a:cubicBezTo>
                <a:cubicBezTo>
                  <a:pt x="10861" y="18100"/>
                  <a:pt x="10863" y="18097"/>
                  <a:pt x="10867" y="18097"/>
                </a:cubicBezTo>
                <a:cubicBezTo>
                  <a:pt x="10871" y="18089"/>
                  <a:pt x="10881" y="18082"/>
                  <a:pt x="10891" y="18077"/>
                </a:cubicBezTo>
                <a:cubicBezTo>
                  <a:pt x="10900" y="18071"/>
                  <a:pt x="10909" y="18068"/>
                  <a:pt x="10909" y="18067"/>
                </a:cubicBezTo>
                <a:lnTo>
                  <a:pt x="10910" y="18065"/>
                </a:lnTo>
                <a:close/>
                <a:moveTo>
                  <a:pt x="11244" y="18065"/>
                </a:moveTo>
                <a:cubicBezTo>
                  <a:pt x="11244" y="18065"/>
                  <a:pt x="11244" y="18066"/>
                  <a:pt x="11244" y="18066"/>
                </a:cubicBezTo>
                <a:cubicBezTo>
                  <a:pt x="11244" y="18066"/>
                  <a:pt x="11244" y="18067"/>
                  <a:pt x="11244" y="18067"/>
                </a:cubicBezTo>
                <a:cubicBezTo>
                  <a:pt x="11244" y="18067"/>
                  <a:pt x="11246" y="18071"/>
                  <a:pt x="11248" y="18076"/>
                </a:cubicBezTo>
                <a:cubicBezTo>
                  <a:pt x="11250" y="18082"/>
                  <a:pt x="11252" y="18089"/>
                  <a:pt x="11252" y="18097"/>
                </a:cubicBezTo>
                <a:cubicBezTo>
                  <a:pt x="11252" y="18096"/>
                  <a:pt x="11252" y="18095"/>
                  <a:pt x="11252" y="18094"/>
                </a:cubicBezTo>
                <a:cubicBezTo>
                  <a:pt x="11252" y="18079"/>
                  <a:pt x="11244" y="18065"/>
                  <a:pt x="11244" y="18065"/>
                </a:cubicBezTo>
                <a:close/>
                <a:moveTo>
                  <a:pt x="10146" y="18080"/>
                </a:moveTo>
                <a:lnTo>
                  <a:pt x="10146" y="18080"/>
                </a:lnTo>
                <a:cubicBezTo>
                  <a:pt x="10146" y="18081"/>
                  <a:pt x="10146" y="18081"/>
                  <a:pt x="10146" y="18082"/>
                </a:cubicBezTo>
                <a:cubicBezTo>
                  <a:pt x="10146" y="18082"/>
                  <a:pt x="10146" y="18083"/>
                  <a:pt x="10147" y="18085"/>
                </a:cubicBezTo>
                <a:cubicBezTo>
                  <a:pt x="10148" y="18087"/>
                  <a:pt x="10150" y="18090"/>
                  <a:pt x="10155" y="18098"/>
                </a:cubicBezTo>
                <a:cubicBezTo>
                  <a:pt x="10155" y="18098"/>
                  <a:pt x="10154" y="18097"/>
                  <a:pt x="10156" y="18099"/>
                </a:cubicBezTo>
                <a:cubicBezTo>
                  <a:pt x="10157" y="18101"/>
                  <a:pt x="10159" y="18105"/>
                  <a:pt x="10163" y="18112"/>
                </a:cubicBezTo>
                <a:cubicBezTo>
                  <a:pt x="10163" y="18111"/>
                  <a:pt x="10163" y="18110"/>
                  <a:pt x="10163" y="18110"/>
                </a:cubicBezTo>
                <a:cubicBezTo>
                  <a:pt x="10163" y="18110"/>
                  <a:pt x="10163" y="18110"/>
                  <a:pt x="10163" y="18108"/>
                </a:cubicBezTo>
                <a:cubicBezTo>
                  <a:pt x="10163" y="18108"/>
                  <a:pt x="10163" y="18108"/>
                  <a:pt x="10162" y="18107"/>
                </a:cubicBezTo>
                <a:cubicBezTo>
                  <a:pt x="10161" y="18105"/>
                  <a:pt x="10159" y="18101"/>
                  <a:pt x="10155" y="18094"/>
                </a:cubicBezTo>
                <a:cubicBezTo>
                  <a:pt x="10155" y="18094"/>
                  <a:pt x="10155" y="18094"/>
                  <a:pt x="10153" y="18092"/>
                </a:cubicBezTo>
                <a:cubicBezTo>
                  <a:pt x="10152" y="18090"/>
                  <a:pt x="10150" y="18087"/>
                  <a:pt x="10146" y="18080"/>
                </a:cubicBezTo>
                <a:close/>
                <a:moveTo>
                  <a:pt x="11390" y="18108"/>
                </a:moveTo>
                <a:cubicBezTo>
                  <a:pt x="11379" y="18108"/>
                  <a:pt x="11378" y="18113"/>
                  <a:pt x="11379" y="18118"/>
                </a:cubicBezTo>
                <a:cubicBezTo>
                  <a:pt x="11380" y="18114"/>
                  <a:pt x="11381" y="18111"/>
                  <a:pt x="11390" y="18111"/>
                </a:cubicBezTo>
                <a:cubicBezTo>
                  <a:pt x="11398" y="18111"/>
                  <a:pt x="11416" y="18111"/>
                  <a:pt x="11416" y="18111"/>
                </a:cubicBezTo>
                <a:lnTo>
                  <a:pt x="11416" y="18108"/>
                </a:lnTo>
                <a:cubicBezTo>
                  <a:pt x="11416" y="18108"/>
                  <a:pt x="11399" y="18108"/>
                  <a:pt x="11390" y="18108"/>
                </a:cubicBezTo>
                <a:close/>
                <a:moveTo>
                  <a:pt x="11364" y="18123"/>
                </a:moveTo>
                <a:lnTo>
                  <a:pt x="11355" y="18138"/>
                </a:lnTo>
                <a:cubicBezTo>
                  <a:pt x="11351" y="18145"/>
                  <a:pt x="11349" y="18145"/>
                  <a:pt x="11347" y="18143"/>
                </a:cubicBezTo>
                <a:cubicBezTo>
                  <a:pt x="11345" y="18141"/>
                  <a:pt x="11343" y="18138"/>
                  <a:pt x="11338" y="18138"/>
                </a:cubicBezTo>
                <a:lnTo>
                  <a:pt x="11330" y="18138"/>
                </a:lnTo>
                <a:cubicBezTo>
                  <a:pt x="11330" y="18138"/>
                  <a:pt x="11329" y="18138"/>
                  <a:pt x="11328" y="18140"/>
                </a:cubicBezTo>
                <a:cubicBezTo>
                  <a:pt x="11328" y="18142"/>
                  <a:pt x="11327" y="18144"/>
                  <a:pt x="11326" y="18147"/>
                </a:cubicBezTo>
                <a:cubicBezTo>
                  <a:pt x="11327" y="18145"/>
                  <a:pt x="11328" y="18143"/>
                  <a:pt x="11328" y="18142"/>
                </a:cubicBezTo>
                <a:cubicBezTo>
                  <a:pt x="11329" y="18141"/>
                  <a:pt x="11330" y="18140"/>
                  <a:pt x="11330" y="18140"/>
                </a:cubicBezTo>
                <a:lnTo>
                  <a:pt x="11338" y="18140"/>
                </a:lnTo>
                <a:cubicBezTo>
                  <a:pt x="11343" y="18140"/>
                  <a:pt x="11345" y="18144"/>
                  <a:pt x="11347" y="18146"/>
                </a:cubicBezTo>
                <a:cubicBezTo>
                  <a:pt x="11349" y="18148"/>
                  <a:pt x="11351" y="18147"/>
                  <a:pt x="11355" y="18140"/>
                </a:cubicBezTo>
                <a:lnTo>
                  <a:pt x="11364" y="18126"/>
                </a:lnTo>
                <a:cubicBezTo>
                  <a:pt x="11364" y="18126"/>
                  <a:pt x="11364" y="18126"/>
                  <a:pt x="11366" y="18126"/>
                </a:cubicBezTo>
                <a:cubicBezTo>
                  <a:pt x="11368" y="18126"/>
                  <a:pt x="11372" y="18126"/>
                  <a:pt x="11381" y="18126"/>
                </a:cubicBezTo>
                <a:cubicBezTo>
                  <a:pt x="11381" y="18126"/>
                  <a:pt x="11381" y="18126"/>
                  <a:pt x="11381" y="18125"/>
                </a:cubicBezTo>
                <a:cubicBezTo>
                  <a:pt x="11381" y="18125"/>
                  <a:pt x="11380" y="18124"/>
                  <a:pt x="11380" y="18123"/>
                </a:cubicBezTo>
                <a:cubicBezTo>
                  <a:pt x="11380" y="18123"/>
                  <a:pt x="11380" y="18123"/>
                  <a:pt x="11378" y="18123"/>
                </a:cubicBezTo>
                <a:cubicBezTo>
                  <a:pt x="11376" y="18123"/>
                  <a:pt x="11372" y="18123"/>
                  <a:pt x="11364" y="18123"/>
                </a:cubicBezTo>
                <a:close/>
                <a:moveTo>
                  <a:pt x="11458" y="18123"/>
                </a:moveTo>
                <a:cubicBezTo>
                  <a:pt x="11456" y="18123"/>
                  <a:pt x="11454" y="18123"/>
                  <a:pt x="11454" y="18124"/>
                </a:cubicBezTo>
                <a:cubicBezTo>
                  <a:pt x="11453" y="18124"/>
                  <a:pt x="11453" y="18125"/>
                  <a:pt x="11453" y="18127"/>
                </a:cubicBezTo>
                <a:cubicBezTo>
                  <a:pt x="11454" y="18127"/>
                  <a:pt x="11454" y="18127"/>
                  <a:pt x="11455" y="18126"/>
                </a:cubicBezTo>
                <a:cubicBezTo>
                  <a:pt x="11455" y="18126"/>
                  <a:pt x="11456" y="18126"/>
                  <a:pt x="11458" y="18126"/>
                </a:cubicBezTo>
                <a:cubicBezTo>
                  <a:pt x="11458" y="18126"/>
                  <a:pt x="11458" y="18126"/>
                  <a:pt x="11458" y="18125"/>
                </a:cubicBezTo>
                <a:cubicBezTo>
                  <a:pt x="11458" y="18125"/>
                  <a:pt x="11458" y="18123"/>
                  <a:pt x="11458" y="18123"/>
                </a:cubicBezTo>
                <a:close/>
                <a:moveTo>
                  <a:pt x="10850" y="18138"/>
                </a:moveTo>
                <a:cubicBezTo>
                  <a:pt x="10850" y="18138"/>
                  <a:pt x="10845" y="18145"/>
                  <a:pt x="10840" y="18153"/>
                </a:cubicBezTo>
                <a:cubicBezTo>
                  <a:pt x="10835" y="18160"/>
                  <a:pt x="10828" y="18167"/>
                  <a:pt x="10824" y="18167"/>
                </a:cubicBezTo>
                <a:cubicBezTo>
                  <a:pt x="10824" y="18168"/>
                  <a:pt x="10824" y="18168"/>
                  <a:pt x="10824" y="18168"/>
                </a:cubicBezTo>
                <a:cubicBezTo>
                  <a:pt x="10824" y="18169"/>
                  <a:pt x="10824" y="18169"/>
                  <a:pt x="10824" y="18169"/>
                </a:cubicBezTo>
                <a:cubicBezTo>
                  <a:pt x="10828" y="18169"/>
                  <a:pt x="10835" y="18162"/>
                  <a:pt x="10840" y="18155"/>
                </a:cubicBezTo>
                <a:cubicBezTo>
                  <a:pt x="10845" y="18148"/>
                  <a:pt x="10850" y="18140"/>
                  <a:pt x="10850" y="18140"/>
                </a:cubicBezTo>
                <a:cubicBezTo>
                  <a:pt x="10850" y="18140"/>
                  <a:pt x="10850" y="18140"/>
                  <a:pt x="10851" y="18140"/>
                </a:cubicBezTo>
                <a:cubicBezTo>
                  <a:pt x="10852" y="18140"/>
                  <a:pt x="10854" y="18140"/>
                  <a:pt x="10858" y="18140"/>
                </a:cubicBezTo>
                <a:cubicBezTo>
                  <a:pt x="10858" y="18140"/>
                  <a:pt x="10858" y="18139"/>
                  <a:pt x="10858" y="18139"/>
                </a:cubicBezTo>
                <a:cubicBezTo>
                  <a:pt x="10858" y="18138"/>
                  <a:pt x="10858" y="18138"/>
                  <a:pt x="10858" y="18138"/>
                </a:cubicBezTo>
                <a:cubicBezTo>
                  <a:pt x="10854" y="18138"/>
                  <a:pt x="10852" y="18138"/>
                  <a:pt x="10851" y="18138"/>
                </a:cubicBezTo>
                <a:cubicBezTo>
                  <a:pt x="10850" y="18138"/>
                  <a:pt x="10850" y="18138"/>
                  <a:pt x="10850" y="18138"/>
                </a:cubicBezTo>
                <a:close/>
                <a:moveTo>
                  <a:pt x="10824" y="18169"/>
                </a:moveTo>
                <a:cubicBezTo>
                  <a:pt x="10824" y="18181"/>
                  <a:pt x="10823" y="18182"/>
                  <a:pt x="10815" y="18182"/>
                </a:cubicBezTo>
                <a:cubicBezTo>
                  <a:pt x="10807" y="18182"/>
                  <a:pt x="10798" y="18197"/>
                  <a:pt x="10798" y="18197"/>
                </a:cubicBezTo>
                <a:cubicBezTo>
                  <a:pt x="10798" y="18197"/>
                  <a:pt x="10798" y="18197"/>
                  <a:pt x="10797" y="18199"/>
                </a:cubicBezTo>
                <a:cubicBezTo>
                  <a:pt x="10796" y="18201"/>
                  <a:pt x="10794" y="18204"/>
                  <a:pt x="10789" y="18212"/>
                </a:cubicBezTo>
                <a:lnTo>
                  <a:pt x="10791" y="18213"/>
                </a:lnTo>
                <a:cubicBezTo>
                  <a:pt x="10791" y="18213"/>
                  <a:pt x="10791" y="18213"/>
                  <a:pt x="10792" y="18211"/>
                </a:cubicBezTo>
                <a:cubicBezTo>
                  <a:pt x="10793" y="18209"/>
                  <a:pt x="10795" y="18205"/>
                  <a:pt x="10799" y="18199"/>
                </a:cubicBezTo>
                <a:cubicBezTo>
                  <a:pt x="10799" y="18199"/>
                  <a:pt x="10807" y="18185"/>
                  <a:pt x="10816" y="18185"/>
                </a:cubicBezTo>
                <a:cubicBezTo>
                  <a:pt x="10824" y="18185"/>
                  <a:pt x="10824" y="18184"/>
                  <a:pt x="10824" y="18169"/>
                </a:cubicBezTo>
                <a:close/>
                <a:moveTo>
                  <a:pt x="11252" y="18138"/>
                </a:moveTo>
                <a:cubicBezTo>
                  <a:pt x="11252" y="18139"/>
                  <a:pt x="11252" y="18139"/>
                  <a:pt x="11252" y="18140"/>
                </a:cubicBezTo>
                <a:cubicBezTo>
                  <a:pt x="11252" y="18155"/>
                  <a:pt x="11270" y="18155"/>
                  <a:pt x="11270" y="18169"/>
                </a:cubicBezTo>
                <a:cubicBezTo>
                  <a:pt x="11271" y="18169"/>
                  <a:pt x="11272" y="18170"/>
                  <a:pt x="11272" y="18170"/>
                </a:cubicBezTo>
                <a:cubicBezTo>
                  <a:pt x="11272" y="18171"/>
                  <a:pt x="11272" y="18171"/>
                  <a:pt x="11272" y="18172"/>
                </a:cubicBezTo>
                <a:cubicBezTo>
                  <a:pt x="11273" y="18171"/>
                  <a:pt x="11273" y="18169"/>
                  <a:pt x="11273" y="18168"/>
                </a:cubicBezTo>
                <a:cubicBezTo>
                  <a:pt x="11272" y="18167"/>
                  <a:pt x="11272" y="18167"/>
                  <a:pt x="11270" y="18167"/>
                </a:cubicBezTo>
                <a:cubicBezTo>
                  <a:pt x="11270" y="18160"/>
                  <a:pt x="11266" y="18156"/>
                  <a:pt x="11261" y="18153"/>
                </a:cubicBezTo>
                <a:cubicBezTo>
                  <a:pt x="11257" y="18149"/>
                  <a:pt x="11252" y="18145"/>
                  <a:pt x="11252" y="18138"/>
                </a:cubicBezTo>
                <a:close/>
                <a:moveTo>
                  <a:pt x="11416" y="18138"/>
                </a:moveTo>
                <a:cubicBezTo>
                  <a:pt x="11416" y="18138"/>
                  <a:pt x="11416" y="18138"/>
                  <a:pt x="11416" y="18139"/>
                </a:cubicBezTo>
                <a:cubicBezTo>
                  <a:pt x="11416" y="18139"/>
                  <a:pt x="11416" y="18140"/>
                  <a:pt x="11416" y="18140"/>
                </a:cubicBezTo>
                <a:cubicBezTo>
                  <a:pt x="11420" y="18147"/>
                  <a:pt x="11421" y="18150"/>
                  <a:pt x="11422" y="18152"/>
                </a:cubicBezTo>
                <a:cubicBezTo>
                  <a:pt x="11423" y="18154"/>
                  <a:pt x="11423" y="18154"/>
                  <a:pt x="11423" y="18154"/>
                </a:cubicBezTo>
                <a:lnTo>
                  <a:pt x="11424" y="18154"/>
                </a:lnTo>
                <a:lnTo>
                  <a:pt x="11424" y="18153"/>
                </a:lnTo>
                <a:cubicBezTo>
                  <a:pt x="11424" y="18153"/>
                  <a:pt x="11424" y="18153"/>
                  <a:pt x="11423" y="18151"/>
                </a:cubicBezTo>
                <a:cubicBezTo>
                  <a:pt x="11422" y="18149"/>
                  <a:pt x="11420" y="18145"/>
                  <a:pt x="11416" y="18138"/>
                </a:cubicBezTo>
                <a:close/>
                <a:moveTo>
                  <a:pt x="10371" y="18154"/>
                </a:moveTo>
                <a:lnTo>
                  <a:pt x="10369" y="18156"/>
                </a:lnTo>
                <a:cubicBezTo>
                  <a:pt x="10374" y="18156"/>
                  <a:pt x="10378" y="18160"/>
                  <a:pt x="10381" y="18164"/>
                </a:cubicBezTo>
                <a:cubicBezTo>
                  <a:pt x="10384" y="18167"/>
                  <a:pt x="10386" y="18171"/>
                  <a:pt x="10386" y="18171"/>
                </a:cubicBezTo>
                <a:cubicBezTo>
                  <a:pt x="10386" y="18171"/>
                  <a:pt x="10387" y="18171"/>
                  <a:pt x="10387" y="18171"/>
                </a:cubicBezTo>
                <a:cubicBezTo>
                  <a:pt x="10388" y="18172"/>
                  <a:pt x="10389" y="18172"/>
                  <a:pt x="10389" y="18173"/>
                </a:cubicBezTo>
                <a:cubicBezTo>
                  <a:pt x="10389" y="18171"/>
                  <a:pt x="10388" y="18170"/>
                  <a:pt x="10388" y="18169"/>
                </a:cubicBezTo>
                <a:cubicBezTo>
                  <a:pt x="10387" y="18168"/>
                  <a:pt x="10387" y="18167"/>
                  <a:pt x="10387" y="18167"/>
                </a:cubicBezTo>
                <a:cubicBezTo>
                  <a:pt x="10387" y="18167"/>
                  <a:pt x="10385" y="18164"/>
                  <a:pt x="10382" y="18161"/>
                </a:cubicBezTo>
                <a:cubicBezTo>
                  <a:pt x="10379" y="18158"/>
                  <a:pt x="10375" y="18155"/>
                  <a:pt x="10371" y="18154"/>
                </a:cubicBezTo>
                <a:close/>
                <a:moveTo>
                  <a:pt x="11272" y="18175"/>
                </a:moveTo>
                <a:cubicBezTo>
                  <a:pt x="11272" y="18179"/>
                  <a:pt x="11272" y="18185"/>
                  <a:pt x="11287" y="18185"/>
                </a:cubicBezTo>
                <a:cubicBezTo>
                  <a:pt x="11304" y="18185"/>
                  <a:pt x="11321" y="18200"/>
                  <a:pt x="11321" y="18185"/>
                </a:cubicBezTo>
                <a:cubicBezTo>
                  <a:pt x="11325" y="18185"/>
                  <a:pt x="11328" y="18184"/>
                  <a:pt x="11329" y="18182"/>
                </a:cubicBezTo>
                <a:cubicBezTo>
                  <a:pt x="11329" y="18182"/>
                  <a:pt x="11329" y="18181"/>
                  <a:pt x="11329" y="18181"/>
                </a:cubicBezTo>
                <a:cubicBezTo>
                  <a:pt x="11328" y="18182"/>
                  <a:pt x="11327" y="18182"/>
                  <a:pt x="11326" y="18182"/>
                </a:cubicBezTo>
                <a:cubicBezTo>
                  <a:pt x="11325" y="18182"/>
                  <a:pt x="11323" y="18182"/>
                  <a:pt x="11321" y="18182"/>
                </a:cubicBezTo>
                <a:cubicBezTo>
                  <a:pt x="11321" y="18197"/>
                  <a:pt x="11304" y="18182"/>
                  <a:pt x="11287" y="18182"/>
                </a:cubicBezTo>
                <a:cubicBezTo>
                  <a:pt x="11274" y="18182"/>
                  <a:pt x="11272" y="18179"/>
                  <a:pt x="11272" y="18175"/>
                </a:cubicBezTo>
                <a:close/>
                <a:moveTo>
                  <a:pt x="11184" y="18182"/>
                </a:moveTo>
                <a:cubicBezTo>
                  <a:pt x="11184" y="18182"/>
                  <a:pt x="11182" y="18186"/>
                  <a:pt x="11180" y="18192"/>
                </a:cubicBezTo>
                <a:cubicBezTo>
                  <a:pt x="11178" y="18197"/>
                  <a:pt x="11175" y="18204"/>
                  <a:pt x="11175" y="18212"/>
                </a:cubicBezTo>
                <a:lnTo>
                  <a:pt x="11175" y="18214"/>
                </a:lnTo>
                <a:cubicBezTo>
                  <a:pt x="11175" y="18207"/>
                  <a:pt x="11178" y="18199"/>
                  <a:pt x="11180" y="18194"/>
                </a:cubicBezTo>
                <a:cubicBezTo>
                  <a:pt x="11182" y="18188"/>
                  <a:pt x="11184" y="18185"/>
                  <a:pt x="11184" y="18185"/>
                </a:cubicBezTo>
                <a:lnTo>
                  <a:pt x="11184" y="18182"/>
                </a:lnTo>
                <a:close/>
                <a:moveTo>
                  <a:pt x="11424" y="18182"/>
                </a:moveTo>
                <a:cubicBezTo>
                  <a:pt x="11424" y="18183"/>
                  <a:pt x="11424" y="18183"/>
                  <a:pt x="11424" y="18184"/>
                </a:cubicBezTo>
                <a:cubicBezTo>
                  <a:pt x="11424" y="18184"/>
                  <a:pt x="11424" y="18184"/>
                  <a:pt x="11424" y="18185"/>
                </a:cubicBezTo>
                <a:cubicBezTo>
                  <a:pt x="11428" y="18192"/>
                  <a:pt x="11433" y="18196"/>
                  <a:pt x="11436" y="18199"/>
                </a:cubicBezTo>
                <a:cubicBezTo>
                  <a:pt x="11439" y="18203"/>
                  <a:pt x="11441" y="18207"/>
                  <a:pt x="11441" y="18214"/>
                </a:cubicBezTo>
                <a:cubicBezTo>
                  <a:pt x="11442" y="18214"/>
                  <a:pt x="11443" y="18215"/>
                  <a:pt x="11444" y="18215"/>
                </a:cubicBezTo>
                <a:cubicBezTo>
                  <a:pt x="11444" y="18216"/>
                  <a:pt x="11445" y="18217"/>
                  <a:pt x="11445" y="18219"/>
                </a:cubicBezTo>
                <a:cubicBezTo>
                  <a:pt x="11445" y="18218"/>
                  <a:pt x="11445" y="18217"/>
                  <a:pt x="11445" y="18217"/>
                </a:cubicBezTo>
                <a:cubicBezTo>
                  <a:pt x="11445" y="18214"/>
                  <a:pt x="11444" y="18212"/>
                  <a:pt x="11441" y="18212"/>
                </a:cubicBezTo>
                <a:cubicBezTo>
                  <a:pt x="11441" y="18204"/>
                  <a:pt x="11439" y="18201"/>
                  <a:pt x="11436" y="18197"/>
                </a:cubicBezTo>
                <a:cubicBezTo>
                  <a:pt x="11433" y="18194"/>
                  <a:pt x="11428" y="18190"/>
                  <a:pt x="11424" y="18182"/>
                </a:cubicBezTo>
                <a:close/>
                <a:moveTo>
                  <a:pt x="10387" y="18184"/>
                </a:moveTo>
                <a:cubicBezTo>
                  <a:pt x="10386" y="18184"/>
                  <a:pt x="10386" y="18184"/>
                  <a:pt x="10386" y="18184"/>
                </a:cubicBezTo>
                <a:lnTo>
                  <a:pt x="10386" y="18185"/>
                </a:lnTo>
                <a:lnTo>
                  <a:pt x="10386" y="18185"/>
                </a:lnTo>
                <a:cubicBezTo>
                  <a:pt x="10386" y="18186"/>
                  <a:pt x="10386" y="18186"/>
                  <a:pt x="10386" y="18186"/>
                </a:cubicBezTo>
                <a:cubicBezTo>
                  <a:pt x="10386" y="18201"/>
                  <a:pt x="10386" y="18211"/>
                  <a:pt x="10386" y="18219"/>
                </a:cubicBezTo>
                <a:cubicBezTo>
                  <a:pt x="10386" y="18226"/>
                  <a:pt x="10386" y="18230"/>
                  <a:pt x="10386" y="18230"/>
                </a:cubicBezTo>
                <a:cubicBezTo>
                  <a:pt x="10386" y="18230"/>
                  <a:pt x="10386" y="18233"/>
                  <a:pt x="10386" y="18238"/>
                </a:cubicBezTo>
                <a:cubicBezTo>
                  <a:pt x="10386" y="18243"/>
                  <a:pt x="10386" y="18250"/>
                  <a:pt x="10386" y="18256"/>
                </a:cubicBezTo>
                <a:lnTo>
                  <a:pt x="10386" y="18256"/>
                </a:lnTo>
                <a:cubicBezTo>
                  <a:pt x="10386" y="18256"/>
                  <a:pt x="10386" y="18255"/>
                  <a:pt x="10387" y="18255"/>
                </a:cubicBezTo>
                <a:cubicBezTo>
                  <a:pt x="10387" y="18248"/>
                  <a:pt x="10387" y="18241"/>
                  <a:pt x="10387" y="18235"/>
                </a:cubicBezTo>
                <a:cubicBezTo>
                  <a:pt x="10387" y="18230"/>
                  <a:pt x="10387" y="18226"/>
                  <a:pt x="10387" y="18226"/>
                </a:cubicBezTo>
                <a:cubicBezTo>
                  <a:pt x="10387" y="18226"/>
                  <a:pt x="10387" y="18223"/>
                  <a:pt x="10387" y="18215"/>
                </a:cubicBezTo>
                <a:cubicBezTo>
                  <a:pt x="10387" y="18208"/>
                  <a:pt x="10387" y="18198"/>
                  <a:pt x="10387" y="18184"/>
                </a:cubicBezTo>
                <a:close/>
                <a:moveTo>
                  <a:pt x="10901" y="18212"/>
                </a:moveTo>
                <a:lnTo>
                  <a:pt x="10901" y="18214"/>
                </a:lnTo>
                <a:cubicBezTo>
                  <a:pt x="10901" y="18214"/>
                  <a:pt x="10901" y="18214"/>
                  <a:pt x="10902" y="18215"/>
                </a:cubicBezTo>
                <a:cubicBezTo>
                  <a:pt x="10903" y="18217"/>
                  <a:pt x="10905" y="18221"/>
                  <a:pt x="10910" y="18228"/>
                </a:cubicBezTo>
                <a:cubicBezTo>
                  <a:pt x="10910" y="18228"/>
                  <a:pt x="10910" y="18227"/>
                  <a:pt x="10910" y="18227"/>
                </a:cubicBezTo>
                <a:cubicBezTo>
                  <a:pt x="10910" y="18226"/>
                  <a:pt x="10910" y="18226"/>
                  <a:pt x="10910" y="18226"/>
                </a:cubicBezTo>
                <a:cubicBezTo>
                  <a:pt x="10910" y="18226"/>
                  <a:pt x="10910" y="18226"/>
                  <a:pt x="10909" y="18224"/>
                </a:cubicBezTo>
                <a:cubicBezTo>
                  <a:pt x="10908" y="18222"/>
                  <a:pt x="10905" y="18219"/>
                  <a:pt x="10901" y="18212"/>
                </a:cubicBezTo>
                <a:close/>
                <a:moveTo>
                  <a:pt x="10214" y="18215"/>
                </a:moveTo>
                <a:cubicBezTo>
                  <a:pt x="10214" y="18216"/>
                  <a:pt x="10214" y="18216"/>
                  <a:pt x="10213" y="18219"/>
                </a:cubicBezTo>
                <a:cubicBezTo>
                  <a:pt x="10212" y="18222"/>
                  <a:pt x="10210" y="18228"/>
                  <a:pt x="10207" y="18241"/>
                </a:cubicBezTo>
                <a:cubicBezTo>
                  <a:pt x="10207" y="18241"/>
                  <a:pt x="10198" y="18241"/>
                  <a:pt x="10189" y="18255"/>
                </a:cubicBezTo>
                <a:cubicBezTo>
                  <a:pt x="10180" y="18270"/>
                  <a:pt x="10181" y="18284"/>
                  <a:pt x="10181" y="18284"/>
                </a:cubicBezTo>
                <a:cubicBezTo>
                  <a:pt x="10181" y="18284"/>
                  <a:pt x="10180" y="18285"/>
                  <a:pt x="10177" y="18287"/>
                </a:cubicBezTo>
                <a:cubicBezTo>
                  <a:pt x="10174" y="18289"/>
                  <a:pt x="10167" y="18293"/>
                  <a:pt x="10155" y="18300"/>
                </a:cubicBezTo>
                <a:cubicBezTo>
                  <a:pt x="10155" y="18300"/>
                  <a:pt x="10155" y="18300"/>
                  <a:pt x="10153" y="18298"/>
                </a:cubicBezTo>
                <a:cubicBezTo>
                  <a:pt x="10151" y="18296"/>
                  <a:pt x="10147" y="18292"/>
                  <a:pt x="10138" y="18284"/>
                </a:cubicBezTo>
                <a:cubicBezTo>
                  <a:pt x="10138" y="18284"/>
                  <a:pt x="10138" y="18285"/>
                  <a:pt x="10136" y="18287"/>
                </a:cubicBezTo>
                <a:cubicBezTo>
                  <a:pt x="10134" y="18289"/>
                  <a:pt x="10129" y="18293"/>
                  <a:pt x="10121" y="18300"/>
                </a:cubicBezTo>
                <a:cubicBezTo>
                  <a:pt x="10121" y="18300"/>
                  <a:pt x="10121" y="18300"/>
                  <a:pt x="10120" y="18300"/>
                </a:cubicBezTo>
                <a:cubicBezTo>
                  <a:pt x="10119" y="18300"/>
                  <a:pt x="10116" y="18300"/>
                  <a:pt x="10112" y="18300"/>
                </a:cubicBezTo>
                <a:cubicBezTo>
                  <a:pt x="10112" y="18301"/>
                  <a:pt x="10112" y="18301"/>
                  <a:pt x="10112" y="18301"/>
                </a:cubicBezTo>
                <a:cubicBezTo>
                  <a:pt x="10112" y="18301"/>
                  <a:pt x="10112" y="18302"/>
                  <a:pt x="10112" y="18304"/>
                </a:cubicBezTo>
                <a:cubicBezTo>
                  <a:pt x="10112" y="18304"/>
                  <a:pt x="10112" y="18304"/>
                  <a:pt x="10113" y="18304"/>
                </a:cubicBezTo>
                <a:cubicBezTo>
                  <a:pt x="10114" y="18304"/>
                  <a:pt x="10116" y="18304"/>
                  <a:pt x="10121" y="18304"/>
                </a:cubicBezTo>
                <a:cubicBezTo>
                  <a:pt x="10121" y="18304"/>
                  <a:pt x="10121" y="18304"/>
                  <a:pt x="10123" y="18302"/>
                </a:cubicBezTo>
                <a:cubicBezTo>
                  <a:pt x="10125" y="18300"/>
                  <a:pt x="10129" y="18297"/>
                  <a:pt x="10137" y="18289"/>
                </a:cubicBezTo>
                <a:cubicBezTo>
                  <a:pt x="10137" y="18289"/>
                  <a:pt x="10137" y="18289"/>
                  <a:pt x="10139" y="18291"/>
                </a:cubicBezTo>
                <a:cubicBezTo>
                  <a:pt x="10142" y="18292"/>
                  <a:pt x="10146" y="18296"/>
                  <a:pt x="10155" y="18304"/>
                </a:cubicBezTo>
                <a:cubicBezTo>
                  <a:pt x="10155" y="18304"/>
                  <a:pt x="10155" y="18304"/>
                  <a:pt x="10158" y="18302"/>
                </a:cubicBezTo>
                <a:cubicBezTo>
                  <a:pt x="10161" y="18300"/>
                  <a:pt x="10168" y="18297"/>
                  <a:pt x="10181" y="18289"/>
                </a:cubicBezTo>
                <a:cubicBezTo>
                  <a:pt x="10181" y="18289"/>
                  <a:pt x="10180" y="18274"/>
                  <a:pt x="10189" y="18259"/>
                </a:cubicBezTo>
                <a:cubicBezTo>
                  <a:pt x="10198" y="18244"/>
                  <a:pt x="10207" y="18245"/>
                  <a:pt x="10207" y="18245"/>
                </a:cubicBezTo>
                <a:cubicBezTo>
                  <a:pt x="10207" y="18245"/>
                  <a:pt x="10206" y="18245"/>
                  <a:pt x="10207" y="18241"/>
                </a:cubicBezTo>
                <a:cubicBezTo>
                  <a:pt x="10208" y="18237"/>
                  <a:pt x="10210" y="18230"/>
                  <a:pt x="10214" y="18215"/>
                </a:cubicBezTo>
                <a:lnTo>
                  <a:pt x="10214" y="18215"/>
                </a:lnTo>
                <a:close/>
                <a:moveTo>
                  <a:pt x="10910" y="18241"/>
                </a:moveTo>
                <a:cubicBezTo>
                  <a:pt x="10910" y="18241"/>
                  <a:pt x="10910" y="18242"/>
                  <a:pt x="10910" y="18243"/>
                </a:cubicBezTo>
                <a:cubicBezTo>
                  <a:pt x="10910" y="18243"/>
                  <a:pt x="10910" y="18243"/>
                  <a:pt x="10910" y="18243"/>
                </a:cubicBezTo>
                <a:cubicBezTo>
                  <a:pt x="10914" y="18243"/>
                  <a:pt x="10918" y="18251"/>
                  <a:pt x="10922" y="18258"/>
                </a:cubicBezTo>
                <a:cubicBezTo>
                  <a:pt x="10925" y="18266"/>
                  <a:pt x="10927" y="18273"/>
                  <a:pt x="10927" y="18273"/>
                </a:cubicBezTo>
                <a:cubicBezTo>
                  <a:pt x="10927" y="18273"/>
                  <a:pt x="10927" y="18273"/>
                  <a:pt x="10928" y="18273"/>
                </a:cubicBezTo>
                <a:cubicBezTo>
                  <a:pt x="10929" y="18273"/>
                  <a:pt x="10931" y="18273"/>
                  <a:pt x="10936" y="18273"/>
                </a:cubicBezTo>
                <a:cubicBezTo>
                  <a:pt x="10936" y="18273"/>
                  <a:pt x="10938" y="18276"/>
                  <a:pt x="10940" y="18282"/>
                </a:cubicBezTo>
                <a:cubicBezTo>
                  <a:pt x="10942" y="18287"/>
                  <a:pt x="10944" y="18295"/>
                  <a:pt x="10944" y="18303"/>
                </a:cubicBezTo>
                <a:cubicBezTo>
                  <a:pt x="10944" y="18303"/>
                  <a:pt x="10947" y="18306"/>
                  <a:pt x="10950" y="18312"/>
                </a:cubicBezTo>
                <a:cubicBezTo>
                  <a:pt x="10953" y="18317"/>
                  <a:pt x="10957" y="18324"/>
                  <a:pt x="10961" y="18332"/>
                </a:cubicBezTo>
                <a:lnTo>
                  <a:pt x="10970" y="18332"/>
                </a:lnTo>
                <a:cubicBezTo>
                  <a:pt x="10974" y="18332"/>
                  <a:pt x="10979" y="18332"/>
                  <a:pt x="10982" y="18332"/>
                </a:cubicBezTo>
                <a:cubicBezTo>
                  <a:pt x="10985" y="18332"/>
                  <a:pt x="10987" y="18332"/>
                  <a:pt x="10987" y="18332"/>
                </a:cubicBezTo>
                <a:cubicBezTo>
                  <a:pt x="10987" y="18339"/>
                  <a:pt x="10991" y="18343"/>
                  <a:pt x="10997" y="18344"/>
                </a:cubicBezTo>
                <a:cubicBezTo>
                  <a:pt x="11002" y="18346"/>
                  <a:pt x="11008" y="18346"/>
                  <a:pt x="11013" y="18346"/>
                </a:cubicBezTo>
                <a:cubicBezTo>
                  <a:pt x="11013" y="18353"/>
                  <a:pt x="11017" y="18354"/>
                  <a:pt x="11021" y="18352"/>
                </a:cubicBezTo>
                <a:cubicBezTo>
                  <a:pt x="11025" y="18350"/>
                  <a:pt x="11030" y="18346"/>
                  <a:pt x="11030" y="18346"/>
                </a:cubicBezTo>
                <a:cubicBezTo>
                  <a:pt x="11030" y="18346"/>
                  <a:pt x="11030" y="18346"/>
                  <a:pt x="11031" y="18348"/>
                </a:cubicBezTo>
                <a:cubicBezTo>
                  <a:pt x="11032" y="18350"/>
                  <a:pt x="11034" y="18354"/>
                  <a:pt x="11039" y="18361"/>
                </a:cubicBezTo>
                <a:cubicBezTo>
                  <a:pt x="11039" y="18361"/>
                  <a:pt x="11039" y="18361"/>
                  <a:pt x="11040" y="18361"/>
                </a:cubicBezTo>
                <a:cubicBezTo>
                  <a:pt x="11041" y="18361"/>
                  <a:pt x="11043" y="18361"/>
                  <a:pt x="11047" y="18361"/>
                </a:cubicBezTo>
                <a:cubicBezTo>
                  <a:pt x="11047" y="18361"/>
                  <a:pt x="11049" y="18362"/>
                  <a:pt x="11050" y="18363"/>
                </a:cubicBezTo>
                <a:cubicBezTo>
                  <a:pt x="11052" y="18365"/>
                  <a:pt x="11054" y="18368"/>
                  <a:pt x="11055" y="18374"/>
                </a:cubicBezTo>
                <a:cubicBezTo>
                  <a:pt x="11055" y="18374"/>
                  <a:pt x="11055" y="18374"/>
                  <a:pt x="11055" y="18374"/>
                </a:cubicBezTo>
                <a:lnTo>
                  <a:pt x="11055" y="18373"/>
                </a:lnTo>
                <a:lnTo>
                  <a:pt x="11055" y="18373"/>
                </a:lnTo>
                <a:cubicBezTo>
                  <a:pt x="11055" y="18373"/>
                  <a:pt x="11055" y="18373"/>
                  <a:pt x="11055" y="18373"/>
                </a:cubicBezTo>
                <a:cubicBezTo>
                  <a:pt x="11055" y="18365"/>
                  <a:pt x="11053" y="18362"/>
                  <a:pt x="11051" y="18360"/>
                </a:cubicBezTo>
                <a:cubicBezTo>
                  <a:pt x="11049" y="18359"/>
                  <a:pt x="11046" y="18359"/>
                  <a:pt x="11046" y="18359"/>
                </a:cubicBezTo>
                <a:cubicBezTo>
                  <a:pt x="11046" y="18359"/>
                  <a:pt x="11047" y="18359"/>
                  <a:pt x="11046" y="18359"/>
                </a:cubicBezTo>
                <a:cubicBezTo>
                  <a:pt x="11045" y="18359"/>
                  <a:pt x="11043" y="18359"/>
                  <a:pt x="11039" y="18359"/>
                </a:cubicBezTo>
                <a:cubicBezTo>
                  <a:pt x="11039" y="18359"/>
                  <a:pt x="11038" y="18359"/>
                  <a:pt x="11037" y="18357"/>
                </a:cubicBezTo>
                <a:cubicBezTo>
                  <a:pt x="11036" y="18355"/>
                  <a:pt x="11034" y="18351"/>
                  <a:pt x="11030" y="18344"/>
                </a:cubicBezTo>
                <a:cubicBezTo>
                  <a:pt x="11030" y="18344"/>
                  <a:pt x="11025" y="18347"/>
                  <a:pt x="11021" y="18349"/>
                </a:cubicBezTo>
                <a:cubicBezTo>
                  <a:pt x="11017" y="18351"/>
                  <a:pt x="11013" y="18351"/>
                  <a:pt x="11013" y="18344"/>
                </a:cubicBezTo>
                <a:cubicBezTo>
                  <a:pt x="11008" y="18344"/>
                  <a:pt x="11002" y="18343"/>
                  <a:pt x="10997" y="18342"/>
                </a:cubicBezTo>
                <a:cubicBezTo>
                  <a:pt x="10991" y="18340"/>
                  <a:pt x="10987" y="18337"/>
                  <a:pt x="10987" y="18329"/>
                </a:cubicBezTo>
                <a:cubicBezTo>
                  <a:pt x="10987" y="18329"/>
                  <a:pt x="10985" y="18329"/>
                  <a:pt x="10981" y="18329"/>
                </a:cubicBezTo>
                <a:cubicBezTo>
                  <a:pt x="10978" y="18329"/>
                  <a:pt x="10974" y="18329"/>
                  <a:pt x="10969" y="18329"/>
                </a:cubicBezTo>
                <a:lnTo>
                  <a:pt x="10961" y="18329"/>
                </a:lnTo>
                <a:cubicBezTo>
                  <a:pt x="10956" y="18322"/>
                  <a:pt x="10952" y="18315"/>
                  <a:pt x="10949" y="18309"/>
                </a:cubicBezTo>
                <a:cubicBezTo>
                  <a:pt x="10946" y="18304"/>
                  <a:pt x="10944" y="18300"/>
                  <a:pt x="10944" y="18300"/>
                </a:cubicBezTo>
                <a:cubicBezTo>
                  <a:pt x="10944" y="18293"/>
                  <a:pt x="10942" y="18285"/>
                  <a:pt x="10940" y="18279"/>
                </a:cubicBezTo>
                <a:cubicBezTo>
                  <a:pt x="10938" y="18274"/>
                  <a:pt x="10936" y="18271"/>
                  <a:pt x="10936" y="18271"/>
                </a:cubicBezTo>
                <a:cubicBezTo>
                  <a:pt x="10936" y="18271"/>
                  <a:pt x="10935" y="18271"/>
                  <a:pt x="10934" y="18271"/>
                </a:cubicBezTo>
                <a:cubicBezTo>
                  <a:pt x="10933" y="18271"/>
                  <a:pt x="10931" y="18271"/>
                  <a:pt x="10927" y="18271"/>
                </a:cubicBezTo>
                <a:cubicBezTo>
                  <a:pt x="10927" y="18271"/>
                  <a:pt x="10925" y="18263"/>
                  <a:pt x="10922" y="18256"/>
                </a:cubicBezTo>
                <a:cubicBezTo>
                  <a:pt x="10918" y="18248"/>
                  <a:pt x="10914" y="18241"/>
                  <a:pt x="10910" y="18241"/>
                </a:cubicBezTo>
                <a:close/>
                <a:moveTo>
                  <a:pt x="11175" y="18241"/>
                </a:moveTo>
                <a:cubicBezTo>
                  <a:pt x="11171" y="18248"/>
                  <a:pt x="11169" y="18252"/>
                  <a:pt x="11168" y="18254"/>
                </a:cubicBezTo>
                <a:cubicBezTo>
                  <a:pt x="11167" y="18256"/>
                  <a:pt x="11167" y="18255"/>
                  <a:pt x="11167" y="18255"/>
                </a:cubicBezTo>
                <a:cubicBezTo>
                  <a:pt x="11167" y="18255"/>
                  <a:pt x="11165" y="18259"/>
                  <a:pt x="11162" y="18265"/>
                </a:cubicBezTo>
                <a:cubicBezTo>
                  <a:pt x="11160" y="18270"/>
                  <a:pt x="11158" y="18277"/>
                  <a:pt x="11158" y="18284"/>
                </a:cubicBezTo>
                <a:lnTo>
                  <a:pt x="11141" y="18284"/>
                </a:lnTo>
                <a:cubicBezTo>
                  <a:pt x="11141" y="18284"/>
                  <a:pt x="11139" y="18292"/>
                  <a:pt x="11136" y="18299"/>
                </a:cubicBezTo>
                <a:cubicBezTo>
                  <a:pt x="11133" y="18307"/>
                  <a:pt x="11128" y="18314"/>
                  <a:pt x="11124" y="18314"/>
                </a:cubicBezTo>
                <a:lnTo>
                  <a:pt x="11124" y="18316"/>
                </a:lnTo>
                <a:cubicBezTo>
                  <a:pt x="11128" y="18316"/>
                  <a:pt x="11133" y="18309"/>
                  <a:pt x="11136" y="18302"/>
                </a:cubicBezTo>
                <a:cubicBezTo>
                  <a:pt x="11139" y="18295"/>
                  <a:pt x="11141" y="18287"/>
                  <a:pt x="11141" y="18287"/>
                </a:cubicBezTo>
                <a:lnTo>
                  <a:pt x="11158" y="18287"/>
                </a:lnTo>
                <a:cubicBezTo>
                  <a:pt x="11158" y="18280"/>
                  <a:pt x="11160" y="18273"/>
                  <a:pt x="11162" y="18267"/>
                </a:cubicBezTo>
                <a:cubicBezTo>
                  <a:pt x="11165" y="18262"/>
                  <a:pt x="11167" y="18258"/>
                  <a:pt x="11167" y="18258"/>
                </a:cubicBezTo>
                <a:cubicBezTo>
                  <a:pt x="11167" y="18258"/>
                  <a:pt x="11167" y="18258"/>
                  <a:pt x="11168" y="18256"/>
                </a:cubicBezTo>
                <a:cubicBezTo>
                  <a:pt x="11169" y="18254"/>
                  <a:pt x="11171" y="18251"/>
                  <a:pt x="11175" y="18243"/>
                </a:cubicBezTo>
                <a:cubicBezTo>
                  <a:pt x="11175" y="18243"/>
                  <a:pt x="11175" y="18243"/>
                  <a:pt x="11175" y="18242"/>
                </a:cubicBezTo>
                <a:cubicBezTo>
                  <a:pt x="11175" y="18242"/>
                  <a:pt x="11175" y="18241"/>
                  <a:pt x="11175" y="18241"/>
                </a:cubicBezTo>
                <a:close/>
                <a:moveTo>
                  <a:pt x="11441" y="18241"/>
                </a:moveTo>
                <a:cubicBezTo>
                  <a:pt x="11441" y="18241"/>
                  <a:pt x="11441" y="18242"/>
                  <a:pt x="11441" y="18242"/>
                </a:cubicBezTo>
                <a:cubicBezTo>
                  <a:pt x="11441" y="18243"/>
                  <a:pt x="11441" y="18243"/>
                  <a:pt x="11441" y="18243"/>
                </a:cubicBezTo>
                <a:lnTo>
                  <a:pt x="11458" y="18243"/>
                </a:lnTo>
                <a:cubicBezTo>
                  <a:pt x="11458" y="18243"/>
                  <a:pt x="11458" y="18242"/>
                  <a:pt x="11458" y="18242"/>
                </a:cubicBezTo>
                <a:cubicBezTo>
                  <a:pt x="11458" y="18242"/>
                  <a:pt x="11458" y="18242"/>
                  <a:pt x="11458" y="18241"/>
                </a:cubicBezTo>
                <a:cubicBezTo>
                  <a:pt x="11458" y="18241"/>
                  <a:pt x="11455" y="18241"/>
                  <a:pt x="11451" y="18241"/>
                </a:cubicBezTo>
                <a:cubicBezTo>
                  <a:pt x="11447" y="18241"/>
                  <a:pt x="11443" y="18241"/>
                  <a:pt x="11442" y="18241"/>
                </a:cubicBezTo>
                <a:lnTo>
                  <a:pt x="11441" y="18241"/>
                </a:lnTo>
                <a:close/>
                <a:moveTo>
                  <a:pt x="10105" y="18258"/>
                </a:moveTo>
                <a:cubicBezTo>
                  <a:pt x="10104" y="18258"/>
                  <a:pt x="10104" y="18258"/>
                  <a:pt x="10104" y="18258"/>
                </a:cubicBezTo>
                <a:cubicBezTo>
                  <a:pt x="10104" y="18258"/>
                  <a:pt x="10104" y="18258"/>
                  <a:pt x="10104" y="18259"/>
                </a:cubicBezTo>
                <a:cubicBezTo>
                  <a:pt x="10104" y="18259"/>
                  <a:pt x="10104" y="18259"/>
                  <a:pt x="10105" y="18261"/>
                </a:cubicBezTo>
                <a:cubicBezTo>
                  <a:pt x="10106" y="18263"/>
                  <a:pt x="10108" y="18267"/>
                  <a:pt x="10112" y="18274"/>
                </a:cubicBezTo>
                <a:cubicBezTo>
                  <a:pt x="10112" y="18273"/>
                  <a:pt x="10112" y="18273"/>
                  <a:pt x="10112" y="18273"/>
                </a:cubicBezTo>
                <a:cubicBezTo>
                  <a:pt x="10112" y="18273"/>
                  <a:pt x="10112" y="18273"/>
                  <a:pt x="10112" y="18271"/>
                </a:cubicBezTo>
                <a:cubicBezTo>
                  <a:pt x="10112" y="18271"/>
                  <a:pt x="10111" y="18270"/>
                  <a:pt x="10110" y="18268"/>
                </a:cubicBezTo>
                <a:cubicBezTo>
                  <a:pt x="10109" y="18266"/>
                  <a:pt x="10107" y="18262"/>
                  <a:pt x="10105" y="18258"/>
                </a:cubicBezTo>
                <a:close/>
                <a:moveTo>
                  <a:pt x="10807" y="18271"/>
                </a:moveTo>
                <a:cubicBezTo>
                  <a:pt x="10807" y="18271"/>
                  <a:pt x="10807" y="18271"/>
                  <a:pt x="10806" y="18275"/>
                </a:cubicBezTo>
                <a:cubicBezTo>
                  <a:pt x="10805" y="18278"/>
                  <a:pt x="10802" y="18285"/>
                  <a:pt x="10798" y="18300"/>
                </a:cubicBezTo>
                <a:cubicBezTo>
                  <a:pt x="10798" y="18300"/>
                  <a:pt x="10798" y="18300"/>
                  <a:pt x="10798" y="18301"/>
                </a:cubicBezTo>
                <a:cubicBezTo>
                  <a:pt x="10798" y="18303"/>
                  <a:pt x="10798" y="18307"/>
                  <a:pt x="10798" y="18314"/>
                </a:cubicBezTo>
                <a:cubicBezTo>
                  <a:pt x="10794" y="18329"/>
                  <a:pt x="10792" y="18336"/>
                  <a:pt x="10791" y="18340"/>
                </a:cubicBezTo>
                <a:cubicBezTo>
                  <a:pt x="10789" y="18344"/>
                  <a:pt x="10789" y="18344"/>
                  <a:pt x="10789" y="18344"/>
                </a:cubicBezTo>
                <a:cubicBezTo>
                  <a:pt x="10789" y="18344"/>
                  <a:pt x="10789" y="18343"/>
                  <a:pt x="10788" y="18345"/>
                </a:cubicBezTo>
                <a:cubicBezTo>
                  <a:pt x="10787" y="18347"/>
                  <a:pt x="10785" y="18352"/>
                  <a:pt x="10781" y="18359"/>
                </a:cubicBezTo>
                <a:cubicBezTo>
                  <a:pt x="10781" y="18359"/>
                  <a:pt x="10781" y="18359"/>
                  <a:pt x="10780" y="18360"/>
                </a:cubicBezTo>
                <a:cubicBezTo>
                  <a:pt x="10779" y="18362"/>
                  <a:pt x="10776" y="18365"/>
                  <a:pt x="10772" y="18373"/>
                </a:cubicBezTo>
                <a:cubicBezTo>
                  <a:pt x="10772" y="18373"/>
                  <a:pt x="10772" y="18377"/>
                  <a:pt x="10772" y="18382"/>
                </a:cubicBezTo>
                <a:cubicBezTo>
                  <a:pt x="10772" y="18388"/>
                  <a:pt x="10772" y="18395"/>
                  <a:pt x="10772" y="18402"/>
                </a:cubicBezTo>
                <a:cubicBezTo>
                  <a:pt x="10772" y="18402"/>
                  <a:pt x="10773" y="18417"/>
                  <a:pt x="10764" y="18432"/>
                </a:cubicBezTo>
                <a:cubicBezTo>
                  <a:pt x="10756" y="18447"/>
                  <a:pt x="10755" y="18447"/>
                  <a:pt x="10755" y="18447"/>
                </a:cubicBezTo>
                <a:cubicBezTo>
                  <a:pt x="10755" y="18447"/>
                  <a:pt x="10747" y="18447"/>
                  <a:pt x="10738" y="18447"/>
                </a:cubicBezTo>
                <a:cubicBezTo>
                  <a:pt x="10730" y="18447"/>
                  <a:pt x="10729" y="18461"/>
                  <a:pt x="10721" y="18461"/>
                </a:cubicBezTo>
                <a:cubicBezTo>
                  <a:pt x="10704" y="18461"/>
                  <a:pt x="10712" y="18476"/>
                  <a:pt x="10712" y="18490"/>
                </a:cubicBezTo>
                <a:cubicBezTo>
                  <a:pt x="10712" y="18490"/>
                  <a:pt x="10712" y="18491"/>
                  <a:pt x="10712" y="18506"/>
                </a:cubicBezTo>
                <a:cubicBezTo>
                  <a:pt x="10708" y="18506"/>
                  <a:pt x="10701" y="18505"/>
                  <a:pt x="10696" y="18504"/>
                </a:cubicBezTo>
                <a:cubicBezTo>
                  <a:pt x="10691" y="18502"/>
                  <a:pt x="10686" y="18498"/>
                  <a:pt x="10686" y="18490"/>
                </a:cubicBezTo>
                <a:cubicBezTo>
                  <a:pt x="10682" y="18490"/>
                  <a:pt x="10680" y="18490"/>
                  <a:pt x="10678" y="18490"/>
                </a:cubicBezTo>
                <a:cubicBezTo>
                  <a:pt x="10676" y="18490"/>
                  <a:pt x="10674" y="18490"/>
                  <a:pt x="10670" y="18490"/>
                </a:cubicBezTo>
                <a:cubicBezTo>
                  <a:pt x="10670" y="18498"/>
                  <a:pt x="10668" y="18495"/>
                  <a:pt x="10665" y="18489"/>
                </a:cubicBezTo>
                <a:cubicBezTo>
                  <a:pt x="10663" y="18484"/>
                  <a:pt x="10661" y="18477"/>
                  <a:pt x="10661" y="18477"/>
                </a:cubicBezTo>
                <a:cubicBezTo>
                  <a:pt x="10661" y="18477"/>
                  <a:pt x="10659" y="18474"/>
                  <a:pt x="10658" y="18471"/>
                </a:cubicBezTo>
                <a:cubicBezTo>
                  <a:pt x="10656" y="18468"/>
                  <a:pt x="10654" y="18465"/>
                  <a:pt x="10653" y="18464"/>
                </a:cubicBezTo>
                <a:lnTo>
                  <a:pt x="10661" y="18479"/>
                </a:lnTo>
                <a:cubicBezTo>
                  <a:pt x="10661" y="18479"/>
                  <a:pt x="10663" y="18486"/>
                  <a:pt x="10665" y="18492"/>
                </a:cubicBezTo>
                <a:cubicBezTo>
                  <a:pt x="10668" y="18497"/>
                  <a:pt x="10670" y="18500"/>
                  <a:pt x="10670" y="18493"/>
                </a:cubicBezTo>
                <a:cubicBezTo>
                  <a:pt x="10674" y="18493"/>
                  <a:pt x="10676" y="18493"/>
                  <a:pt x="10678" y="18493"/>
                </a:cubicBezTo>
                <a:cubicBezTo>
                  <a:pt x="10681" y="18493"/>
                  <a:pt x="10683" y="18493"/>
                  <a:pt x="10687" y="18493"/>
                </a:cubicBezTo>
                <a:cubicBezTo>
                  <a:pt x="10687" y="18500"/>
                  <a:pt x="10691" y="18504"/>
                  <a:pt x="10697" y="18506"/>
                </a:cubicBezTo>
                <a:cubicBezTo>
                  <a:pt x="10702" y="18508"/>
                  <a:pt x="10709" y="18508"/>
                  <a:pt x="10713" y="18508"/>
                </a:cubicBezTo>
                <a:cubicBezTo>
                  <a:pt x="10713" y="18501"/>
                  <a:pt x="10713" y="18497"/>
                  <a:pt x="10713" y="18495"/>
                </a:cubicBezTo>
                <a:cubicBezTo>
                  <a:pt x="10713" y="18493"/>
                  <a:pt x="10713" y="18493"/>
                  <a:pt x="10713" y="18493"/>
                </a:cubicBezTo>
                <a:cubicBezTo>
                  <a:pt x="10713" y="18478"/>
                  <a:pt x="10704" y="18464"/>
                  <a:pt x="10722" y="18464"/>
                </a:cubicBezTo>
                <a:cubicBezTo>
                  <a:pt x="10730" y="18464"/>
                  <a:pt x="10730" y="18449"/>
                  <a:pt x="10738" y="18449"/>
                </a:cubicBezTo>
                <a:cubicBezTo>
                  <a:pt x="10747" y="18449"/>
                  <a:pt x="10755" y="18449"/>
                  <a:pt x="10755" y="18449"/>
                </a:cubicBezTo>
                <a:cubicBezTo>
                  <a:pt x="10755" y="18449"/>
                  <a:pt x="10756" y="18449"/>
                  <a:pt x="10764" y="18434"/>
                </a:cubicBezTo>
                <a:cubicBezTo>
                  <a:pt x="10773" y="18420"/>
                  <a:pt x="10773" y="18405"/>
                  <a:pt x="10773" y="18405"/>
                </a:cubicBezTo>
                <a:cubicBezTo>
                  <a:pt x="10773" y="18397"/>
                  <a:pt x="10773" y="18390"/>
                  <a:pt x="10773" y="18385"/>
                </a:cubicBezTo>
                <a:cubicBezTo>
                  <a:pt x="10773" y="18379"/>
                  <a:pt x="10773" y="18375"/>
                  <a:pt x="10773" y="18375"/>
                </a:cubicBezTo>
                <a:cubicBezTo>
                  <a:pt x="10773" y="18375"/>
                  <a:pt x="10773" y="18376"/>
                  <a:pt x="10774" y="18374"/>
                </a:cubicBezTo>
                <a:cubicBezTo>
                  <a:pt x="10775" y="18372"/>
                  <a:pt x="10777" y="18368"/>
                  <a:pt x="10781" y="18361"/>
                </a:cubicBezTo>
                <a:cubicBezTo>
                  <a:pt x="10781" y="18361"/>
                  <a:pt x="10781" y="18361"/>
                  <a:pt x="10782" y="18359"/>
                </a:cubicBezTo>
                <a:cubicBezTo>
                  <a:pt x="10784" y="18357"/>
                  <a:pt x="10786" y="18353"/>
                  <a:pt x="10790" y="18346"/>
                </a:cubicBezTo>
                <a:cubicBezTo>
                  <a:pt x="10790" y="18346"/>
                  <a:pt x="10790" y="18346"/>
                  <a:pt x="10791" y="18342"/>
                </a:cubicBezTo>
                <a:cubicBezTo>
                  <a:pt x="10792" y="18339"/>
                  <a:pt x="10794" y="18331"/>
                  <a:pt x="10799" y="18316"/>
                </a:cubicBezTo>
                <a:cubicBezTo>
                  <a:pt x="10799" y="18309"/>
                  <a:pt x="10799" y="18305"/>
                  <a:pt x="10799" y="18304"/>
                </a:cubicBezTo>
                <a:cubicBezTo>
                  <a:pt x="10799" y="18302"/>
                  <a:pt x="10799" y="18303"/>
                  <a:pt x="10799" y="18303"/>
                </a:cubicBezTo>
                <a:cubicBezTo>
                  <a:pt x="10799" y="18303"/>
                  <a:pt x="10799" y="18302"/>
                  <a:pt x="10800" y="18299"/>
                </a:cubicBezTo>
                <a:cubicBezTo>
                  <a:pt x="10801" y="18295"/>
                  <a:pt x="10803" y="18288"/>
                  <a:pt x="10807" y="18273"/>
                </a:cubicBezTo>
                <a:lnTo>
                  <a:pt x="10807" y="18271"/>
                </a:lnTo>
                <a:close/>
                <a:moveTo>
                  <a:pt x="10653" y="18464"/>
                </a:moveTo>
                <a:cubicBezTo>
                  <a:pt x="10653" y="18464"/>
                  <a:pt x="10653" y="18463"/>
                  <a:pt x="10653" y="18462"/>
                </a:cubicBezTo>
                <a:cubicBezTo>
                  <a:pt x="10652" y="18462"/>
                  <a:pt x="10652" y="18461"/>
                  <a:pt x="10652" y="18461"/>
                </a:cubicBezTo>
                <a:cubicBezTo>
                  <a:pt x="10652" y="18454"/>
                  <a:pt x="10648" y="18454"/>
                  <a:pt x="10644" y="18456"/>
                </a:cubicBezTo>
                <a:cubicBezTo>
                  <a:pt x="10640" y="18457"/>
                  <a:pt x="10635" y="18461"/>
                  <a:pt x="10635" y="18461"/>
                </a:cubicBezTo>
                <a:cubicBezTo>
                  <a:pt x="10631" y="18454"/>
                  <a:pt x="10624" y="18450"/>
                  <a:pt x="10619" y="18449"/>
                </a:cubicBezTo>
                <a:cubicBezTo>
                  <a:pt x="10614" y="18447"/>
                  <a:pt x="10609" y="18447"/>
                  <a:pt x="10609" y="18447"/>
                </a:cubicBezTo>
                <a:cubicBezTo>
                  <a:pt x="10606" y="18447"/>
                  <a:pt x="10605" y="18448"/>
                  <a:pt x="10605" y="18450"/>
                </a:cubicBezTo>
                <a:cubicBezTo>
                  <a:pt x="10605" y="18452"/>
                  <a:pt x="10606" y="18454"/>
                  <a:pt x="10607" y="18456"/>
                </a:cubicBezTo>
                <a:cubicBezTo>
                  <a:pt x="10606" y="18454"/>
                  <a:pt x="10606" y="18453"/>
                  <a:pt x="10606" y="18452"/>
                </a:cubicBezTo>
                <a:cubicBezTo>
                  <a:pt x="10607" y="18450"/>
                  <a:pt x="10608" y="18449"/>
                  <a:pt x="10610" y="18449"/>
                </a:cubicBezTo>
                <a:cubicBezTo>
                  <a:pt x="10610" y="18449"/>
                  <a:pt x="10614" y="18450"/>
                  <a:pt x="10620" y="18451"/>
                </a:cubicBezTo>
                <a:cubicBezTo>
                  <a:pt x="10625" y="18453"/>
                  <a:pt x="10632" y="18456"/>
                  <a:pt x="10636" y="18464"/>
                </a:cubicBezTo>
                <a:cubicBezTo>
                  <a:pt x="10636" y="18464"/>
                  <a:pt x="10640" y="18460"/>
                  <a:pt x="10644" y="18458"/>
                </a:cubicBezTo>
                <a:cubicBezTo>
                  <a:pt x="10649" y="18456"/>
                  <a:pt x="10653" y="18456"/>
                  <a:pt x="10653" y="18464"/>
                </a:cubicBezTo>
                <a:close/>
                <a:moveTo>
                  <a:pt x="10369" y="18314"/>
                </a:moveTo>
                <a:cubicBezTo>
                  <a:pt x="10369" y="18315"/>
                  <a:pt x="10369" y="18315"/>
                  <a:pt x="10369" y="18316"/>
                </a:cubicBezTo>
                <a:cubicBezTo>
                  <a:pt x="10369" y="18316"/>
                  <a:pt x="10369" y="18316"/>
                  <a:pt x="10369" y="18319"/>
                </a:cubicBezTo>
                <a:cubicBezTo>
                  <a:pt x="10374" y="18319"/>
                  <a:pt x="10382" y="18319"/>
                  <a:pt x="10389" y="18319"/>
                </a:cubicBezTo>
                <a:cubicBezTo>
                  <a:pt x="10397" y="18319"/>
                  <a:pt x="10403" y="18319"/>
                  <a:pt x="10403" y="18319"/>
                </a:cubicBezTo>
                <a:cubicBezTo>
                  <a:pt x="10403" y="18319"/>
                  <a:pt x="10403" y="18325"/>
                  <a:pt x="10403" y="18334"/>
                </a:cubicBezTo>
                <a:cubicBezTo>
                  <a:pt x="10403" y="18342"/>
                  <a:pt x="10403" y="18352"/>
                  <a:pt x="10403" y="18360"/>
                </a:cubicBezTo>
                <a:cubicBezTo>
                  <a:pt x="10403" y="18360"/>
                  <a:pt x="10403" y="18359"/>
                  <a:pt x="10403" y="18359"/>
                </a:cubicBezTo>
                <a:lnTo>
                  <a:pt x="10404" y="18359"/>
                </a:lnTo>
                <a:cubicBezTo>
                  <a:pt x="10404" y="18352"/>
                  <a:pt x="10404" y="18340"/>
                  <a:pt x="10404" y="18331"/>
                </a:cubicBezTo>
                <a:cubicBezTo>
                  <a:pt x="10404" y="18322"/>
                  <a:pt x="10404" y="18314"/>
                  <a:pt x="10404" y="18314"/>
                </a:cubicBezTo>
                <a:cubicBezTo>
                  <a:pt x="10404" y="18314"/>
                  <a:pt x="10397" y="18314"/>
                  <a:pt x="10390" y="18314"/>
                </a:cubicBezTo>
                <a:cubicBezTo>
                  <a:pt x="10382" y="18314"/>
                  <a:pt x="10374" y="18314"/>
                  <a:pt x="10369" y="18314"/>
                </a:cubicBezTo>
                <a:close/>
                <a:moveTo>
                  <a:pt x="11124" y="18373"/>
                </a:moveTo>
                <a:cubicBezTo>
                  <a:pt x="11124" y="18373"/>
                  <a:pt x="11124" y="18373"/>
                  <a:pt x="11122" y="18375"/>
                </a:cubicBezTo>
                <a:cubicBezTo>
                  <a:pt x="11120" y="18377"/>
                  <a:pt x="11115" y="18381"/>
                  <a:pt x="11107" y="18388"/>
                </a:cubicBezTo>
                <a:cubicBezTo>
                  <a:pt x="11107" y="18388"/>
                  <a:pt x="11107" y="18389"/>
                  <a:pt x="11107" y="18389"/>
                </a:cubicBezTo>
                <a:cubicBezTo>
                  <a:pt x="11107" y="18390"/>
                  <a:pt x="11108" y="18391"/>
                  <a:pt x="11108" y="18391"/>
                </a:cubicBezTo>
                <a:cubicBezTo>
                  <a:pt x="11108" y="18391"/>
                  <a:pt x="11108" y="18390"/>
                  <a:pt x="11110" y="18388"/>
                </a:cubicBezTo>
                <a:cubicBezTo>
                  <a:pt x="11112" y="18386"/>
                  <a:pt x="11116" y="18382"/>
                  <a:pt x="11124" y="18375"/>
                </a:cubicBezTo>
                <a:cubicBezTo>
                  <a:pt x="11124" y="18375"/>
                  <a:pt x="11124" y="18375"/>
                  <a:pt x="11124" y="18375"/>
                </a:cubicBezTo>
                <a:cubicBezTo>
                  <a:pt x="11124" y="18374"/>
                  <a:pt x="11124" y="18373"/>
                  <a:pt x="11124" y="18373"/>
                </a:cubicBezTo>
                <a:close/>
                <a:moveTo>
                  <a:pt x="10393" y="18377"/>
                </a:moveTo>
                <a:cubicBezTo>
                  <a:pt x="10391" y="18384"/>
                  <a:pt x="10390" y="18392"/>
                  <a:pt x="10395" y="18392"/>
                </a:cubicBezTo>
                <a:cubicBezTo>
                  <a:pt x="10403" y="18392"/>
                  <a:pt x="10412" y="18407"/>
                  <a:pt x="10412" y="18407"/>
                </a:cubicBezTo>
                <a:lnTo>
                  <a:pt x="10420" y="18421"/>
                </a:lnTo>
                <a:cubicBezTo>
                  <a:pt x="10425" y="18421"/>
                  <a:pt x="10429" y="18425"/>
                  <a:pt x="10432" y="18429"/>
                </a:cubicBezTo>
                <a:cubicBezTo>
                  <a:pt x="10436" y="18433"/>
                  <a:pt x="10438" y="18436"/>
                  <a:pt x="10438" y="18436"/>
                </a:cubicBezTo>
                <a:cubicBezTo>
                  <a:pt x="10438" y="18436"/>
                  <a:pt x="10441" y="18443"/>
                  <a:pt x="10445" y="18450"/>
                </a:cubicBezTo>
                <a:cubicBezTo>
                  <a:pt x="10449" y="18457"/>
                  <a:pt x="10453" y="18464"/>
                  <a:pt x="10454" y="18465"/>
                </a:cubicBezTo>
                <a:cubicBezTo>
                  <a:pt x="10454" y="18464"/>
                  <a:pt x="10454" y="18463"/>
                  <a:pt x="10454" y="18463"/>
                </a:cubicBezTo>
                <a:cubicBezTo>
                  <a:pt x="10455" y="18463"/>
                  <a:pt x="10455" y="18462"/>
                  <a:pt x="10455" y="18461"/>
                </a:cubicBezTo>
                <a:lnTo>
                  <a:pt x="10438" y="18432"/>
                </a:lnTo>
                <a:cubicBezTo>
                  <a:pt x="10438" y="18432"/>
                  <a:pt x="10436" y="18428"/>
                  <a:pt x="10432" y="18424"/>
                </a:cubicBezTo>
                <a:cubicBezTo>
                  <a:pt x="10429" y="18421"/>
                  <a:pt x="10425" y="18418"/>
                  <a:pt x="10420" y="18418"/>
                </a:cubicBezTo>
                <a:lnTo>
                  <a:pt x="10413" y="18402"/>
                </a:lnTo>
                <a:cubicBezTo>
                  <a:pt x="10413" y="18402"/>
                  <a:pt x="10404" y="18388"/>
                  <a:pt x="10395" y="18388"/>
                </a:cubicBezTo>
                <a:cubicBezTo>
                  <a:pt x="10392" y="18388"/>
                  <a:pt x="10392" y="18382"/>
                  <a:pt x="10393" y="18377"/>
                </a:cubicBezTo>
                <a:close/>
                <a:moveTo>
                  <a:pt x="11115" y="18419"/>
                </a:moveTo>
                <a:cubicBezTo>
                  <a:pt x="11114" y="18425"/>
                  <a:pt x="11112" y="18428"/>
                  <a:pt x="11110" y="18429"/>
                </a:cubicBezTo>
                <a:cubicBezTo>
                  <a:pt x="11109" y="18431"/>
                  <a:pt x="11107" y="18432"/>
                  <a:pt x="11107" y="18432"/>
                </a:cubicBezTo>
                <a:cubicBezTo>
                  <a:pt x="11105" y="18436"/>
                  <a:pt x="11104" y="18438"/>
                  <a:pt x="11103" y="18441"/>
                </a:cubicBezTo>
                <a:cubicBezTo>
                  <a:pt x="11103" y="18443"/>
                  <a:pt x="11103" y="18445"/>
                  <a:pt x="11104" y="18447"/>
                </a:cubicBezTo>
                <a:cubicBezTo>
                  <a:pt x="11104" y="18445"/>
                  <a:pt x="11103" y="18444"/>
                  <a:pt x="11104" y="18442"/>
                </a:cubicBezTo>
                <a:cubicBezTo>
                  <a:pt x="11104" y="18440"/>
                  <a:pt x="11105" y="18438"/>
                  <a:pt x="11107" y="18434"/>
                </a:cubicBezTo>
                <a:cubicBezTo>
                  <a:pt x="11107" y="18434"/>
                  <a:pt x="11109" y="18434"/>
                  <a:pt x="11111" y="18433"/>
                </a:cubicBezTo>
                <a:cubicBezTo>
                  <a:pt x="11114" y="18431"/>
                  <a:pt x="11116" y="18427"/>
                  <a:pt x="11116" y="18420"/>
                </a:cubicBezTo>
                <a:lnTo>
                  <a:pt x="11115" y="18419"/>
                </a:lnTo>
                <a:close/>
                <a:moveTo>
                  <a:pt x="11031" y="18433"/>
                </a:moveTo>
                <a:lnTo>
                  <a:pt x="11030" y="18434"/>
                </a:lnTo>
                <a:cubicBezTo>
                  <a:pt x="11030" y="18434"/>
                  <a:pt x="11030" y="18434"/>
                  <a:pt x="11033" y="18438"/>
                </a:cubicBezTo>
                <a:cubicBezTo>
                  <a:pt x="11036" y="18441"/>
                  <a:pt x="11042" y="18449"/>
                  <a:pt x="11055" y="18464"/>
                </a:cubicBezTo>
                <a:cubicBezTo>
                  <a:pt x="11055" y="18464"/>
                  <a:pt x="11057" y="18464"/>
                  <a:pt x="11059" y="18466"/>
                </a:cubicBezTo>
                <a:cubicBezTo>
                  <a:pt x="11062" y="18468"/>
                  <a:pt x="11064" y="18471"/>
                  <a:pt x="11064" y="18479"/>
                </a:cubicBezTo>
                <a:cubicBezTo>
                  <a:pt x="11068" y="18486"/>
                  <a:pt x="11070" y="18494"/>
                  <a:pt x="11071" y="18499"/>
                </a:cubicBezTo>
                <a:cubicBezTo>
                  <a:pt x="11072" y="18503"/>
                  <a:pt x="11072" y="18505"/>
                  <a:pt x="11072" y="18506"/>
                </a:cubicBezTo>
                <a:cubicBezTo>
                  <a:pt x="11072" y="18506"/>
                  <a:pt x="11072" y="18502"/>
                  <a:pt x="11071" y="18497"/>
                </a:cubicBezTo>
                <a:cubicBezTo>
                  <a:pt x="11070" y="18491"/>
                  <a:pt x="11068" y="18484"/>
                  <a:pt x="11064" y="18477"/>
                </a:cubicBezTo>
                <a:cubicBezTo>
                  <a:pt x="11064" y="18469"/>
                  <a:pt x="11062" y="18465"/>
                  <a:pt x="11059" y="18463"/>
                </a:cubicBezTo>
                <a:cubicBezTo>
                  <a:pt x="11057" y="18461"/>
                  <a:pt x="11055" y="18461"/>
                  <a:pt x="11055" y="18461"/>
                </a:cubicBezTo>
                <a:cubicBezTo>
                  <a:pt x="11055" y="18461"/>
                  <a:pt x="11055" y="18461"/>
                  <a:pt x="11052" y="18457"/>
                </a:cubicBezTo>
                <a:cubicBezTo>
                  <a:pt x="11049" y="18453"/>
                  <a:pt x="11042" y="18447"/>
                  <a:pt x="11031" y="18433"/>
                </a:cubicBezTo>
                <a:close/>
                <a:moveTo>
                  <a:pt x="10592" y="18461"/>
                </a:moveTo>
                <a:cubicBezTo>
                  <a:pt x="10583" y="18461"/>
                  <a:pt x="10584" y="18477"/>
                  <a:pt x="10584" y="18477"/>
                </a:cubicBezTo>
                <a:lnTo>
                  <a:pt x="10584" y="18479"/>
                </a:lnTo>
                <a:cubicBezTo>
                  <a:pt x="10584" y="18479"/>
                  <a:pt x="10584" y="18464"/>
                  <a:pt x="10593" y="18464"/>
                </a:cubicBezTo>
                <a:cubicBezTo>
                  <a:pt x="10601" y="18464"/>
                  <a:pt x="10610" y="18464"/>
                  <a:pt x="10610" y="18464"/>
                </a:cubicBezTo>
                <a:cubicBezTo>
                  <a:pt x="10610" y="18464"/>
                  <a:pt x="10610" y="18463"/>
                  <a:pt x="10609" y="18462"/>
                </a:cubicBezTo>
                <a:cubicBezTo>
                  <a:pt x="10609" y="18462"/>
                  <a:pt x="10609" y="18462"/>
                  <a:pt x="10608" y="18461"/>
                </a:cubicBezTo>
                <a:cubicBezTo>
                  <a:pt x="10608" y="18461"/>
                  <a:pt x="10600" y="18461"/>
                  <a:pt x="10592" y="18461"/>
                </a:cubicBezTo>
                <a:close/>
                <a:moveTo>
                  <a:pt x="10523" y="18490"/>
                </a:moveTo>
                <a:cubicBezTo>
                  <a:pt x="10515" y="18490"/>
                  <a:pt x="10506" y="18506"/>
                  <a:pt x="10506" y="18506"/>
                </a:cubicBezTo>
                <a:lnTo>
                  <a:pt x="10490" y="18520"/>
                </a:lnTo>
                <a:cubicBezTo>
                  <a:pt x="10490" y="18520"/>
                  <a:pt x="10488" y="18524"/>
                  <a:pt x="10484" y="18528"/>
                </a:cubicBezTo>
                <a:cubicBezTo>
                  <a:pt x="10481" y="18532"/>
                  <a:pt x="10477" y="18535"/>
                  <a:pt x="10472" y="18535"/>
                </a:cubicBezTo>
                <a:cubicBezTo>
                  <a:pt x="10473" y="18536"/>
                  <a:pt x="10472" y="18538"/>
                  <a:pt x="10473" y="18538"/>
                </a:cubicBezTo>
                <a:cubicBezTo>
                  <a:pt x="10482" y="18538"/>
                  <a:pt x="10490" y="18522"/>
                  <a:pt x="10490" y="18522"/>
                </a:cubicBezTo>
                <a:lnTo>
                  <a:pt x="10507" y="18508"/>
                </a:lnTo>
                <a:cubicBezTo>
                  <a:pt x="10507" y="18508"/>
                  <a:pt x="10515" y="18493"/>
                  <a:pt x="10524" y="18493"/>
                </a:cubicBezTo>
                <a:cubicBezTo>
                  <a:pt x="10533" y="18493"/>
                  <a:pt x="10541" y="18508"/>
                  <a:pt x="10550" y="18508"/>
                </a:cubicBezTo>
                <a:cubicBezTo>
                  <a:pt x="10559" y="18508"/>
                  <a:pt x="10584" y="18508"/>
                  <a:pt x="10584" y="18508"/>
                </a:cubicBezTo>
                <a:lnTo>
                  <a:pt x="10584" y="18506"/>
                </a:lnTo>
                <a:cubicBezTo>
                  <a:pt x="10584" y="18506"/>
                  <a:pt x="10558" y="18506"/>
                  <a:pt x="10549" y="18506"/>
                </a:cubicBezTo>
                <a:cubicBezTo>
                  <a:pt x="10541" y="18506"/>
                  <a:pt x="10532" y="18490"/>
                  <a:pt x="10523" y="18490"/>
                </a:cubicBezTo>
                <a:close/>
                <a:moveTo>
                  <a:pt x="10447" y="18492"/>
                </a:moveTo>
                <a:cubicBezTo>
                  <a:pt x="10447" y="18492"/>
                  <a:pt x="10447" y="18492"/>
                  <a:pt x="10447" y="18492"/>
                </a:cubicBezTo>
                <a:cubicBezTo>
                  <a:pt x="10447" y="18493"/>
                  <a:pt x="10447" y="18493"/>
                  <a:pt x="10447" y="18493"/>
                </a:cubicBezTo>
                <a:lnTo>
                  <a:pt x="10464" y="18522"/>
                </a:lnTo>
                <a:cubicBezTo>
                  <a:pt x="10464" y="18522"/>
                  <a:pt x="10464" y="18521"/>
                  <a:pt x="10464" y="18521"/>
                </a:cubicBezTo>
                <a:cubicBezTo>
                  <a:pt x="10464" y="18520"/>
                  <a:pt x="10464" y="18520"/>
                  <a:pt x="10464" y="18520"/>
                </a:cubicBezTo>
                <a:cubicBezTo>
                  <a:pt x="10464" y="18520"/>
                  <a:pt x="10460" y="18513"/>
                  <a:pt x="10456" y="18507"/>
                </a:cubicBezTo>
                <a:cubicBezTo>
                  <a:pt x="10452" y="18500"/>
                  <a:pt x="10448" y="18493"/>
                  <a:pt x="10447" y="18492"/>
                </a:cubicBezTo>
                <a:close/>
                <a:moveTo>
                  <a:pt x="11132" y="18507"/>
                </a:moveTo>
                <a:cubicBezTo>
                  <a:pt x="11131" y="18507"/>
                  <a:pt x="11132" y="18507"/>
                  <a:pt x="11131" y="18508"/>
                </a:cubicBezTo>
                <a:cubicBezTo>
                  <a:pt x="11130" y="18510"/>
                  <a:pt x="11128" y="18514"/>
                  <a:pt x="11124" y="18520"/>
                </a:cubicBezTo>
                <a:cubicBezTo>
                  <a:pt x="11119" y="18525"/>
                  <a:pt x="11117" y="18529"/>
                  <a:pt x="11115" y="18534"/>
                </a:cubicBezTo>
                <a:cubicBezTo>
                  <a:pt x="11113" y="18539"/>
                  <a:pt x="11113" y="18545"/>
                  <a:pt x="11114" y="18550"/>
                </a:cubicBezTo>
                <a:cubicBezTo>
                  <a:pt x="11114" y="18545"/>
                  <a:pt x="11114" y="18540"/>
                  <a:pt x="11116" y="18535"/>
                </a:cubicBezTo>
                <a:cubicBezTo>
                  <a:pt x="11118" y="18530"/>
                  <a:pt x="11120" y="18526"/>
                  <a:pt x="11124" y="18522"/>
                </a:cubicBezTo>
                <a:cubicBezTo>
                  <a:pt x="11128" y="18515"/>
                  <a:pt x="11131" y="18511"/>
                  <a:pt x="11132" y="18510"/>
                </a:cubicBezTo>
                <a:cubicBezTo>
                  <a:pt x="11133" y="18508"/>
                  <a:pt x="11133" y="18508"/>
                  <a:pt x="11133" y="18508"/>
                </a:cubicBezTo>
                <a:cubicBezTo>
                  <a:pt x="11133" y="18508"/>
                  <a:pt x="11132" y="18508"/>
                  <a:pt x="11132" y="18508"/>
                </a:cubicBezTo>
                <a:cubicBezTo>
                  <a:pt x="11132" y="18508"/>
                  <a:pt x="11132" y="18507"/>
                  <a:pt x="11132" y="18507"/>
                </a:cubicBezTo>
                <a:close/>
                <a:moveTo>
                  <a:pt x="11068" y="18559"/>
                </a:moveTo>
                <a:cubicBezTo>
                  <a:pt x="11065" y="18563"/>
                  <a:pt x="11062" y="18567"/>
                  <a:pt x="11072" y="18567"/>
                </a:cubicBezTo>
                <a:cubicBezTo>
                  <a:pt x="11090" y="18567"/>
                  <a:pt x="11090" y="18567"/>
                  <a:pt x="11090" y="18567"/>
                </a:cubicBezTo>
                <a:cubicBezTo>
                  <a:pt x="11094" y="18567"/>
                  <a:pt x="11098" y="18571"/>
                  <a:pt x="11102" y="18574"/>
                </a:cubicBezTo>
                <a:cubicBezTo>
                  <a:pt x="11105" y="18578"/>
                  <a:pt x="11107" y="18581"/>
                  <a:pt x="11107" y="18581"/>
                </a:cubicBezTo>
                <a:cubicBezTo>
                  <a:pt x="11107" y="18581"/>
                  <a:pt x="11107" y="18581"/>
                  <a:pt x="11108" y="18579"/>
                </a:cubicBezTo>
                <a:cubicBezTo>
                  <a:pt x="11109" y="18578"/>
                  <a:pt x="11111" y="18574"/>
                  <a:pt x="11116" y="18567"/>
                </a:cubicBezTo>
                <a:cubicBezTo>
                  <a:pt x="11116" y="18567"/>
                  <a:pt x="11116" y="18566"/>
                  <a:pt x="11116" y="18566"/>
                </a:cubicBezTo>
                <a:cubicBezTo>
                  <a:pt x="11116" y="18565"/>
                  <a:pt x="11116" y="18565"/>
                  <a:pt x="11116" y="18564"/>
                </a:cubicBezTo>
                <a:cubicBezTo>
                  <a:pt x="11116" y="18564"/>
                  <a:pt x="11116" y="18565"/>
                  <a:pt x="11115" y="18566"/>
                </a:cubicBezTo>
                <a:cubicBezTo>
                  <a:pt x="11114" y="18568"/>
                  <a:pt x="11111" y="18571"/>
                  <a:pt x="11107" y="18579"/>
                </a:cubicBezTo>
                <a:cubicBezTo>
                  <a:pt x="11107" y="18579"/>
                  <a:pt x="11105" y="18575"/>
                  <a:pt x="11102" y="18572"/>
                </a:cubicBezTo>
                <a:cubicBezTo>
                  <a:pt x="11098" y="18568"/>
                  <a:pt x="11094" y="18564"/>
                  <a:pt x="11090" y="18564"/>
                </a:cubicBezTo>
                <a:cubicBezTo>
                  <a:pt x="11090" y="18564"/>
                  <a:pt x="11090" y="18564"/>
                  <a:pt x="11072" y="18564"/>
                </a:cubicBezTo>
                <a:cubicBezTo>
                  <a:pt x="11066" y="18564"/>
                  <a:pt x="11068" y="18561"/>
                  <a:pt x="11068" y="18559"/>
                </a:cubicBezTo>
                <a:close/>
                <a:moveTo>
                  <a:pt x="10370" y="18583"/>
                </a:moveTo>
                <a:cubicBezTo>
                  <a:pt x="10370" y="18583"/>
                  <a:pt x="10370" y="18583"/>
                  <a:pt x="10370" y="18583"/>
                </a:cubicBezTo>
                <a:lnTo>
                  <a:pt x="10370" y="18583"/>
                </a:lnTo>
                <a:lnTo>
                  <a:pt x="10370" y="18583"/>
                </a:lnTo>
                <a:cubicBezTo>
                  <a:pt x="10370" y="18583"/>
                  <a:pt x="10370" y="18584"/>
                  <a:pt x="10369" y="18584"/>
                </a:cubicBezTo>
                <a:cubicBezTo>
                  <a:pt x="10369" y="18584"/>
                  <a:pt x="10369" y="18583"/>
                  <a:pt x="10369" y="18592"/>
                </a:cubicBezTo>
                <a:cubicBezTo>
                  <a:pt x="10369" y="18602"/>
                  <a:pt x="10369" y="18620"/>
                  <a:pt x="10369" y="18657"/>
                </a:cubicBezTo>
                <a:cubicBezTo>
                  <a:pt x="10386" y="18671"/>
                  <a:pt x="10390" y="18686"/>
                  <a:pt x="10400" y="18705"/>
                </a:cubicBezTo>
                <a:cubicBezTo>
                  <a:pt x="10409" y="18724"/>
                  <a:pt x="10424" y="18746"/>
                  <a:pt x="10463" y="18775"/>
                </a:cubicBezTo>
                <a:cubicBezTo>
                  <a:pt x="10467" y="18775"/>
                  <a:pt x="10474" y="18793"/>
                  <a:pt x="10479" y="18812"/>
                </a:cubicBezTo>
                <a:cubicBezTo>
                  <a:pt x="10484" y="18830"/>
                  <a:pt x="10489" y="18848"/>
                  <a:pt x="10489" y="18848"/>
                </a:cubicBezTo>
                <a:cubicBezTo>
                  <a:pt x="10489" y="18856"/>
                  <a:pt x="10484" y="18889"/>
                  <a:pt x="10479" y="18922"/>
                </a:cubicBezTo>
                <a:cubicBezTo>
                  <a:pt x="10474" y="18955"/>
                  <a:pt x="10467" y="18988"/>
                  <a:pt x="10463" y="18995"/>
                </a:cubicBezTo>
                <a:cubicBezTo>
                  <a:pt x="10463" y="18995"/>
                  <a:pt x="10463" y="18995"/>
                  <a:pt x="10464" y="18994"/>
                </a:cubicBezTo>
                <a:cubicBezTo>
                  <a:pt x="10464" y="18994"/>
                  <a:pt x="10464" y="18994"/>
                  <a:pt x="10464" y="18994"/>
                </a:cubicBezTo>
                <a:cubicBezTo>
                  <a:pt x="10469" y="18986"/>
                  <a:pt x="10475" y="18953"/>
                  <a:pt x="10480" y="18920"/>
                </a:cubicBezTo>
                <a:cubicBezTo>
                  <a:pt x="10486" y="18886"/>
                  <a:pt x="10490" y="18853"/>
                  <a:pt x="10490" y="18846"/>
                </a:cubicBezTo>
                <a:cubicBezTo>
                  <a:pt x="10490" y="18846"/>
                  <a:pt x="10486" y="18828"/>
                  <a:pt x="10480" y="18810"/>
                </a:cubicBezTo>
                <a:cubicBezTo>
                  <a:pt x="10475" y="18791"/>
                  <a:pt x="10469" y="18773"/>
                  <a:pt x="10464" y="18773"/>
                </a:cubicBezTo>
                <a:cubicBezTo>
                  <a:pt x="10426" y="18744"/>
                  <a:pt x="10411" y="18722"/>
                  <a:pt x="10401" y="18703"/>
                </a:cubicBezTo>
                <a:cubicBezTo>
                  <a:pt x="10391" y="18685"/>
                  <a:pt x="10387" y="18670"/>
                  <a:pt x="10370" y="18655"/>
                </a:cubicBezTo>
                <a:cubicBezTo>
                  <a:pt x="10370" y="18655"/>
                  <a:pt x="10370" y="18655"/>
                  <a:pt x="10370" y="18645"/>
                </a:cubicBezTo>
                <a:cubicBezTo>
                  <a:pt x="10370" y="18636"/>
                  <a:pt x="10370" y="18618"/>
                  <a:pt x="10370" y="18583"/>
                </a:cubicBezTo>
                <a:close/>
                <a:moveTo>
                  <a:pt x="17477" y="18760"/>
                </a:moveTo>
                <a:lnTo>
                  <a:pt x="17478" y="18761"/>
                </a:lnTo>
                <a:lnTo>
                  <a:pt x="17478" y="18761"/>
                </a:lnTo>
                <a:cubicBezTo>
                  <a:pt x="17479" y="18761"/>
                  <a:pt x="17480" y="18762"/>
                  <a:pt x="17481" y="18762"/>
                </a:cubicBezTo>
                <a:cubicBezTo>
                  <a:pt x="17483" y="18762"/>
                  <a:pt x="17484" y="18762"/>
                  <a:pt x="17485" y="18762"/>
                </a:cubicBezTo>
                <a:cubicBezTo>
                  <a:pt x="17484" y="18762"/>
                  <a:pt x="17482" y="18762"/>
                  <a:pt x="17481" y="18761"/>
                </a:cubicBezTo>
                <a:cubicBezTo>
                  <a:pt x="17480" y="18761"/>
                  <a:pt x="17479" y="18760"/>
                  <a:pt x="17477" y="18760"/>
                </a:cubicBezTo>
                <a:close/>
                <a:moveTo>
                  <a:pt x="10319" y="19156"/>
                </a:moveTo>
                <a:cubicBezTo>
                  <a:pt x="10319" y="19157"/>
                  <a:pt x="10318" y="19157"/>
                  <a:pt x="10318" y="19157"/>
                </a:cubicBezTo>
                <a:cubicBezTo>
                  <a:pt x="10318" y="19157"/>
                  <a:pt x="10317" y="19157"/>
                  <a:pt x="10317" y="19158"/>
                </a:cubicBezTo>
                <a:lnTo>
                  <a:pt x="10317" y="19187"/>
                </a:lnTo>
                <a:cubicBezTo>
                  <a:pt x="10322" y="19194"/>
                  <a:pt x="10330" y="19213"/>
                  <a:pt x="10338" y="19229"/>
                </a:cubicBezTo>
                <a:cubicBezTo>
                  <a:pt x="10346" y="19245"/>
                  <a:pt x="10352" y="19260"/>
                  <a:pt x="10352" y="19260"/>
                </a:cubicBezTo>
                <a:cubicBezTo>
                  <a:pt x="10352" y="19260"/>
                  <a:pt x="10352" y="19260"/>
                  <a:pt x="10357" y="19266"/>
                </a:cubicBezTo>
                <a:cubicBezTo>
                  <a:pt x="10362" y="19271"/>
                  <a:pt x="10373" y="19283"/>
                  <a:pt x="10395" y="19305"/>
                </a:cubicBezTo>
                <a:cubicBezTo>
                  <a:pt x="10395" y="19305"/>
                  <a:pt x="10395" y="19305"/>
                  <a:pt x="10398" y="19311"/>
                </a:cubicBezTo>
                <a:cubicBezTo>
                  <a:pt x="10401" y="19316"/>
                  <a:pt x="10407" y="19327"/>
                  <a:pt x="10420" y="19349"/>
                </a:cubicBezTo>
                <a:cubicBezTo>
                  <a:pt x="10420" y="19349"/>
                  <a:pt x="10420" y="19349"/>
                  <a:pt x="10421" y="19368"/>
                </a:cubicBezTo>
                <a:cubicBezTo>
                  <a:pt x="10422" y="19386"/>
                  <a:pt x="10425" y="19423"/>
                  <a:pt x="10429" y="19497"/>
                </a:cubicBezTo>
                <a:cubicBezTo>
                  <a:pt x="10429" y="19496"/>
                  <a:pt x="10429" y="19496"/>
                  <a:pt x="10429" y="19496"/>
                </a:cubicBezTo>
                <a:lnTo>
                  <a:pt x="10429" y="19495"/>
                </a:lnTo>
                <a:lnTo>
                  <a:pt x="10429" y="19495"/>
                </a:lnTo>
                <a:cubicBezTo>
                  <a:pt x="10429" y="19495"/>
                  <a:pt x="10430" y="19495"/>
                  <a:pt x="10430" y="19494"/>
                </a:cubicBezTo>
                <a:cubicBezTo>
                  <a:pt x="10430" y="19494"/>
                  <a:pt x="10430" y="19494"/>
                  <a:pt x="10429" y="19475"/>
                </a:cubicBezTo>
                <a:cubicBezTo>
                  <a:pt x="10428" y="19457"/>
                  <a:pt x="10425" y="19421"/>
                  <a:pt x="10421" y="19347"/>
                </a:cubicBezTo>
                <a:cubicBezTo>
                  <a:pt x="10421" y="19347"/>
                  <a:pt x="10421" y="19347"/>
                  <a:pt x="10418" y="19341"/>
                </a:cubicBezTo>
                <a:cubicBezTo>
                  <a:pt x="10415" y="19335"/>
                  <a:pt x="10409" y="19325"/>
                  <a:pt x="10396" y="19302"/>
                </a:cubicBezTo>
                <a:cubicBezTo>
                  <a:pt x="10396" y="19302"/>
                  <a:pt x="10396" y="19302"/>
                  <a:pt x="10390" y="19297"/>
                </a:cubicBezTo>
                <a:cubicBezTo>
                  <a:pt x="10385" y="19292"/>
                  <a:pt x="10374" y="19281"/>
                  <a:pt x="10353" y="19259"/>
                </a:cubicBezTo>
                <a:cubicBezTo>
                  <a:pt x="10353" y="19259"/>
                  <a:pt x="10346" y="19244"/>
                  <a:pt x="10339" y="19227"/>
                </a:cubicBezTo>
                <a:cubicBezTo>
                  <a:pt x="10331" y="19211"/>
                  <a:pt x="10323" y="19192"/>
                  <a:pt x="10319" y="19185"/>
                </a:cubicBezTo>
                <a:cubicBezTo>
                  <a:pt x="10319" y="19185"/>
                  <a:pt x="10319" y="19178"/>
                  <a:pt x="10319" y="19171"/>
                </a:cubicBezTo>
                <a:cubicBezTo>
                  <a:pt x="10319" y="19164"/>
                  <a:pt x="10319" y="19157"/>
                  <a:pt x="10319" y="19156"/>
                </a:cubicBezTo>
                <a:close/>
                <a:moveTo>
                  <a:pt x="10375" y="19638"/>
                </a:moveTo>
                <a:cubicBezTo>
                  <a:pt x="10376" y="19644"/>
                  <a:pt x="10377" y="19649"/>
                  <a:pt x="10379" y="19661"/>
                </a:cubicBezTo>
                <a:cubicBezTo>
                  <a:pt x="10381" y="19673"/>
                  <a:pt x="10384" y="19689"/>
                  <a:pt x="10386" y="19716"/>
                </a:cubicBezTo>
                <a:cubicBezTo>
                  <a:pt x="10386" y="19716"/>
                  <a:pt x="10386" y="19716"/>
                  <a:pt x="10389" y="19716"/>
                </a:cubicBezTo>
                <a:cubicBezTo>
                  <a:pt x="10392" y="19716"/>
                  <a:pt x="10399" y="19716"/>
                  <a:pt x="10412" y="19716"/>
                </a:cubicBezTo>
                <a:cubicBezTo>
                  <a:pt x="10412" y="19716"/>
                  <a:pt x="10412" y="19717"/>
                  <a:pt x="10417" y="19732"/>
                </a:cubicBezTo>
                <a:cubicBezTo>
                  <a:pt x="10422" y="19747"/>
                  <a:pt x="10433" y="19776"/>
                  <a:pt x="10454" y="19835"/>
                </a:cubicBezTo>
                <a:cubicBezTo>
                  <a:pt x="10454" y="19835"/>
                  <a:pt x="10454" y="19835"/>
                  <a:pt x="10465" y="19843"/>
                </a:cubicBezTo>
                <a:cubicBezTo>
                  <a:pt x="10476" y="19850"/>
                  <a:pt x="10497" y="19865"/>
                  <a:pt x="10540" y="19894"/>
                </a:cubicBezTo>
                <a:cubicBezTo>
                  <a:pt x="10540" y="19894"/>
                  <a:pt x="10540" y="19894"/>
                  <a:pt x="10550" y="19894"/>
                </a:cubicBezTo>
                <a:cubicBezTo>
                  <a:pt x="10559" y="19894"/>
                  <a:pt x="10579" y="19894"/>
                  <a:pt x="10617" y="19894"/>
                </a:cubicBezTo>
                <a:cubicBezTo>
                  <a:pt x="10617" y="19894"/>
                  <a:pt x="10617" y="19894"/>
                  <a:pt x="10622" y="19899"/>
                </a:cubicBezTo>
                <a:cubicBezTo>
                  <a:pt x="10626" y="19905"/>
                  <a:pt x="10635" y="19916"/>
                  <a:pt x="10652" y="19938"/>
                </a:cubicBezTo>
                <a:cubicBezTo>
                  <a:pt x="10652" y="19938"/>
                  <a:pt x="10651" y="19939"/>
                  <a:pt x="10648" y="19959"/>
                </a:cubicBezTo>
                <a:cubicBezTo>
                  <a:pt x="10645" y="19979"/>
                  <a:pt x="10639" y="20020"/>
                  <a:pt x="10626" y="20099"/>
                </a:cubicBezTo>
                <a:cubicBezTo>
                  <a:pt x="10627" y="20098"/>
                  <a:pt x="10626" y="20098"/>
                  <a:pt x="10626" y="20098"/>
                </a:cubicBezTo>
                <a:cubicBezTo>
                  <a:pt x="10626" y="20098"/>
                  <a:pt x="10626" y="20099"/>
                  <a:pt x="10627" y="20098"/>
                </a:cubicBezTo>
                <a:cubicBezTo>
                  <a:pt x="10627" y="20098"/>
                  <a:pt x="10627" y="20098"/>
                  <a:pt x="10631" y="20077"/>
                </a:cubicBezTo>
                <a:cubicBezTo>
                  <a:pt x="10634" y="20057"/>
                  <a:pt x="10640" y="20016"/>
                  <a:pt x="10653" y="19935"/>
                </a:cubicBezTo>
                <a:cubicBezTo>
                  <a:pt x="10653" y="19935"/>
                  <a:pt x="10653" y="19935"/>
                  <a:pt x="10648" y="19930"/>
                </a:cubicBezTo>
                <a:cubicBezTo>
                  <a:pt x="10644" y="19924"/>
                  <a:pt x="10636" y="19913"/>
                  <a:pt x="10619" y="19891"/>
                </a:cubicBezTo>
                <a:cubicBezTo>
                  <a:pt x="10619" y="19891"/>
                  <a:pt x="10618" y="19891"/>
                  <a:pt x="10609" y="19891"/>
                </a:cubicBezTo>
                <a:cubicBezTo>
                  <a:pt x="10599" y="19891"/>
                  <a:pt x="10580" y="19891"/>
                  <a:pt x="10541" y="19891"/>
                </a:cubicBezTo>
                <a:cubicBezTo>
                  <a:pt x="10541" y="19891"/>
                  <a:pt x="10541" y="19890"/>
                  <a:pt x="10531" y="19883"/>
                </a:cubicBezTo>
                <a:cubicBezTo>
                  <a:pt x="10520" y="19876"/>
                  <a:pt x="10499" y="19861"/>
                  <a:pt x="10456" y="19832"/>
                </a:cubicBezTo>
                <a:cubicBezTo>
                  <a:pt x="10456" y="19832"/>
                  <a:pt x="10456" y="19832"/>
                  <a:pt x="10451" y="19817"/>
                </a:cubicBezTo>
                <a:cubicBezTo>
                  <a:pt x="10445" y="19802"/>
                  <a:pt x="10435" y="19773"/>
                  <a:pt x="10413" y="19714"/>
                </a:cubicBezTo>
                <a:cubicBezTo>
                  <a:pt x="10413" y="19714"/>
                  <a:pt x="10413" y="19714"/>
                  <a:pt x="10410" y="19714"/>
                </a:cubicBezTo>
                <a:cubicBezTo>
                  <a:pt x="10406" y="19714"/>
                  <a:pt x="10400" y="19714"/>
                  <a:pt x="10387" y="19714"/>
                </a:cubicBezTo>
                <a:cubicBezTo>
                  <a:pt x="10385" y="19688"/>
                  <a:pt x="10382" y="19672"/>
                  <a:pt x="10380" y="19661"/>
                </a:cubicBezTo>
                <a:cubicBezTo>
                  <a:pt x="10378" y="19650"/>
                  <a:pt x="10376" y="19643"/>
                  <a:pt x="10375" y="19638"/>
                </a:cubicBezTo>
                <a:close/>
                <a:moveTo>
                  <a:pt x="11047" y="19685"/>
                </a:moveTo>
                <a:cubicBezTo>
                  <a:pt x="11047" y="19685"/>
                  <a:pt x="11047" y="19685"/>
                  <a:pt x="11035" y="19692"/>
                </a:cubicBezTo>
                <a:cubicBezTo>
                  <a:pt x="11023" y="19699"/>
                  <a:pt x="11000" y="19714"/>
                  <a:pt x="10953" y="19744"/>
                </a:cubicBezTo>
                <a:cubicBezTo>
                  <a:pt x="10953" y="19744"/>
                  <a:pt x="10884" y="19832"/>
                  <a:pt x="10876" y="19847"/>
                </a:cubicBezTo>
                <a:cubicBezTo>
                  <a:pt x="10867" y="19862"/>
                  <a:pt x="10816" y="19979"/>
                  <a:pt x="10816" y="19979"/>
                </a:cubicBezTo>
                <a:cubicBezTo>
                  <a:pt x="10812" y="19979"/>
                  <a:pt x="10797" y="20005"/>
                  <a:pt x="10781" y="20034"/>
                </a:cubicBezTo>
                <a:cubicBezTo>
                  <a:pt x="10766" y="20064"/>
                  <a:pt x="10751" y="20097"/>
                  <a:pt x="10747" y="20111"/>
                </a:cubicBezTo>
                <a:cubicBezTo>
                  <a:pt x="10743" y="20119"/>
                  <a:pt x="10736" y="20127"/>
                  <a:pt x="10730" y="20136"/>
                </a:cubicBezTo>
                <a:cubicBezTo>
                  <a:pt x="10723" y="20145"/>
                  <a:pt x="10717" y="20156"/>
                  <a:pt x="10713" y="20171"/>
                </a:cubicBezTo>
                <a:cubicBezTo>
                  <a:pt x="10704" y="20185"/>
                  <a:pt x="10670" y="20201"/>
                  <a:pt x="10644" y="20215"/>
                </a:cubicBezTo>
                <a:cubicBezTo>
                  <a:pt x="10619" y="20230"/>
                  <a:pt x="10619" y="20200"/>
                  <a:pt x="10601" y="20200"/>
                </a:cubicBezTo>
                <a:cubicBezTo>
                  <a:pt x="10591" y="20194"/>
                  <a:pt x="10584" y="20188"/>
                  <a:pt x="10580" y="20184"/>
                </a:cubicBezTo>
                <a:cubicBezTo>
                  <a:pt x="10575" y="20180"/>
                  <a:pt x="10574" y="20177"/>
                  <a:pt x="10573" y="20176"/>
                </a:cubicBezTo>
                <a:cubicBezTo>
                  <a:pt x="10572" y="20176"/>
                  <a:pt x="10570" y="20175"/>
                  <a:pt x="10567" y="20177"/>
                </a:cubicBezTo>
                <a:cubicBezTo>
                  <a:pt x="10565" y="20178"/>
                  <a:pt x="10561" y="20182"/>
                  <a:pt x="10557" y="20188"/>
                </a:cubicBezTo>
                <a:cubicBezTo>
                  <a:pt x="10557" y="20188"/>
                  <a:pt x="10557" y="20188"/>
                  <a:pt x="10556" y="20188"/>
                </a:cubicBezTo>
                <a:cubicBezTo>
                  <a:pt x="10555" y="20188"/>
                  <a:pt x="10553" y="20188"/>
                  <a:pt x="10549" y="20188"/>
                </a:cubicBezTo>
                <a:cubicBezTo>
                  <a:pt x="10549" y="20188"/>
                  <a:pt x="10549" y="20188"/>
                  <a:pt x="10549" y="20190"/>
                </a:cubicBezTo>
                <a:cubicBezTo>
                  <a:pt x="10549" y="20192"/>
                  <a:pt x="10549" y="20195"/>
                  <a:pt x="10549" y="20202"/>
                </a:cubicBezTo>
                <a:cubicBezTo>
                  <a:pt x="10549" y="20202"/>
                  <a:pt x="10549" y="20202"/>
                  <a:pt x="10548" y="20202"/>
                </a:cubicBezTo>
                <a:cubicBezTo>
                  <a:pt x="10546" y="20202"/>
                  <a:pt x="10544" y="20202"/>
                  <a:pt x="10540" y="20202"/>
                </a:cubicBezTo>
                <a:cubicBezTo>
                  <a:pt x="10540" y="20202"/>
                  <a:pt x="10540" y="20202"/>
                  <a:pt x="10539" y="20202"/>
                </a:cubicBezTo>
                <a:cubicBezTo>
                  <a:pt x="10538" y="20202"/>
                  <a:pt x="10536" y="20202"/>
                  <a:pt x="10531" y="20202"/>
                </a:cubicBezTo>
                <a:cubicBezTo>
                  <a:pt x="10531" y="20202"/>
                  <a:pt x="10532" y="20202"/>
                  <a:pt x="10531" y="20204"/>
                </a:cubicBezTo>
                <a:cubicBezTo>
                  <a:pt x="10530" y="20206"/>
                  <a:pt x="10528" y="20210"/>
                  <a:pt x="10523" y="20218"/>
                </a:cubicBezTo>
                <a:cubicBezTo>
                  <a:pt x="10523" y="20218"/>
                  <a:pt x="10523" y="20218"/>
                  <a:pt x="10522" y="20218"/>
                </a:cubicBezTo>
                <a:cubicBezTo>
                  <a:pt x="10521" y="20218"/>
                  <a:pt x="10519" y="20218"/>
                  <a:pt x="10515" y="20218"/>
                </a:cubicBezTo>
                <a:cubicBezTo>
                  <a:pt x="10515" y="20218"/>
                  <a:pt x="10515" y="20217"/>
                  <a:pt x="10515" y="20219"/>
                </a:cubicBezTo>
                <a:cubicBezTo>
                  <a:pt x="10515" y="20221"/>
                  <a:pt x="10515" y="20224"/>
                  <a:pt x="10515" y="20232"/>
                </a:cubicBezTo>
                <a:cubicBezTo>
                  <a:pt x="10506" y="20232"/>
                  <a:pt x="10495" y="20236"/>
                  <a:pt x="10485" y="20240"/>
                </a:cubicBezTo>
                <a:cubicBezTo>
                  <a:pt x="10474" y="20243"/>
                  <a:pt x="10463" y="20247"/>
                  <a:pt x="10454" y="20247"/>
                </a:cubicBezTo>
                <a:cubicBezTo>
                  <a:pt x="10442" y="20254"/>
                  <a:pt x="10440" y="20265"/>
                  <a:pt x="10440" y="20276"/>
                </a:cubicBezTo>
                <a:cubicBezTo>
                  <a:pt x="10440" y="20287"/>
                  <a:pt x="10442" y="20298"/>
                  <a:pt x="10438" y="20306"/>
                </a:cubicBezTo>
                <a:cubicBezTo>
                  <a:pt x="10438" y="20306"/>
                  <a:pt x="10429" y="20317"/>
                  <a:pt x="10418" y="20330"/>
                </a:cubicBezTo>
                <a:cubicBezTo>
                  <a:pt x="10407" y="20343"/>
                  <a:pt x="10394" y="20357"/>
                  <a:pt x="10386" y="20365"/>
                </a:cubicBezTo>
                <a:cubicBezTo>
                  <a:pt x="10373" y="20372"/>
                  <a:pt x="10369" y="20390"/>
                  <a:pt x="10368" y="20409"/>
                </a:cubicBezTo>
                <a:cubicBezTo>
                  <a:pt x="10367" y="20427"/>
                  <a:pt x="10369" y="20446"/>
                  <a:pt x="10369" y="20453"/>
                </a:cubicBezTo>
                <a:cubicBezTo>
                  <a:pt x="10369" y="20453"/>
                  <a:pt x="10309" y="20498"/>
                  <a:pt x="10292" y="20498"/>
                </a:cubicBezTo>
                <a:cubicBezTo>
                  <a:pt x="10283" y="20498"/>
                  <a:pt x="10284" y="20527"/>
                  <a:pt x="10284" y="20527"/>
                </a:cubicBezTo>
                <a:cubicBezTo>
                  <a:pt x="10284" y="20527"/>
                  <a:pt x="10266" y="20645"/>
                  <a:pt x="10258" y="20645"/>
                </a:cubicBezTo>
                <a:cubicBezTo>
                  <a:pt x="10249" y="20645"/>
                  <a:pt x="10232" y="20629"/>
                  <a:pt x="10232" y="20629"/>
                </a:cubicBezTo>
                <a:cubicBezTo>
                  <a:pt x="10232" y="20629"/>
                  <a:pt x="10232" y="20629"/>
                  <a:pt x="10222" y="20642"/>
                </a:cubicBezTo>
                <a:cubicBezTo>
                  <a:pt x="10212" y="20655"/>
                  <a:pt x="10193" y="20682"/>
                  <a:pt x="10155" y="20733"/>
                </a:cubicBezTo>
                <a:cubicBezTo>
                  <a:pt x="10155" y="20733"/>
                  <a:pt x="10155" y="20733"/>
                  <a:pt x="10140" y="20724"/>
                </a:cubicBezTo>
                <a:cubicBezTo>
                  <a:pt x="10125" y="20714"/>
                  <a:pt x="10095" y="20696"/>
                  <a:pt x="10035" y="20659"/>
                </a:cubicBezTo>
                <a:cubicBezTo>
                  <a:pt x="10035" y="20659"/>
                  <a:pt x="10035" y="20659"/>
                  <a:pt x="10030" y="20659"/>
                </a:cubicBezTo>
                <a:cubicBezTo>
                  <a:pt x="10026" y="20659"/>
                  <a:pt x="10018" y="20659"/>
                  <a:pt x="10001" y="20659"/>
                </a:cubicBezTo>
                <a:cubicBezTo>
                  <a:pt x="10001" y="20659"/>
                  <a:pt x="10000" y="20659"/>
                  <a:pt x="9990" y="20653"/>
                </a:cubicBezTo>
                <a:cubicBezTo>
                  <a:pt x="9979" y="20648"/>
                  <a:pt x="9958" y="20638"/>
                  <a:pt x="9915" y="20615"/>
                </a:cubicBezTo>
                <a:cubicBezTo>
                  <a:pt x="9915" y="20615"/>
                  <a:pt x="9914" y="20615"/>
                  <a:pt x="9912" y="20606"/>
                </a:cubicBezTo>
                <a:cubicBezTo>
                  <a:pt x="9910" y="20596"/>
                  <a:pt x="9906" y="20578"/>
                  <a:pt x="9897" y="20541"/>
                </a:cubicBezTo>
                <a:cubicBezTo>
                  <a:pt x="9897" y="20541"/>
                  <a:pt x="9889" y="20545"/>
                  <a:pt x="9879" y="20546"/>
                </a:cubicBezTo>
                <a:cubicBezTo>
                  <a:pt x="9870" y="20548"/>
                  <a:pt x="9859" y="20549"/>
                  <a:pt x="9855" y="20541"/>
                </a:cubicBezTo>
                <a:cubicBezTo>
                  <a:pt x="9846" y="20534"/>
                  <a:pt x="9825" y="20516"/>
                  <a:pt x="9805" y="20497"/>
                </a:cubicBezTo>
                <a:cubicBezTo>
                  <a:pt x="9786" y="20479"/>
                  <a:pt x="9769" y="20460"/>
                  <a:pt x="9769" y="20453"/>
                </a:cubicBezTo>
                <a:cubicBezTo>
                  <a:pt x="9761" y="20438"/>
                  <a:pt x="9735" y="20424"/>
                  <a:pt x="9727" y="20409"/>
                </a:cubicBezTo>
                <a:cubicBezTo>
                  <a:pt x="9718" y="20395"/>
                  <a:pt x="9692" y="20409"/>
                  <a:pt x="9692" y="20409"/>
                </a:cubicBezTo>
                <a:cubicBezTo>
                  <a:pt x="9692" y="20409"/>
                  <a:pt x="9623" y="20439"/>
                  <a:pt x="9615" y="20439"/>
                </a:cubicBezTo>
                <a:cubicBezTo>
                  <a:pt x="9606" y="20439"/>
                  <a:pt x="9572" y="20409"/>
                  <a:pt x="9572" y="20409"/>
                </a:cubicBezTo>
                <a:cubicBezTo>
                  <a:pt x="9572" y="20409"/>
                  <a:pt x="9572" y="20409"/>
                  <a:pt x="9569" y="20402"/>
                </a:cubicBezTo>
                <a:cubicBezTo>
                  <a:pt x="9566" y="20395"/>
                  <a:pt x="9559" y="20380"/>
                  <a:pt x="9546" y="20350"/>
                </a:cubicBezTo>
                <a:cubicBezTo>
                  <a:pt x="9546" y="20350"/>
                  <a:pt x="9538" y="20350"/>
                  <a:pt x="9529" y="20350"/>
                </a:cubicBezTo>
                <a:cubicBezTo>
                  <a:pt x="9512" y="20350"/>
                  <a:pt x="9487" y="20350"/>
                  <a:pt x="9487" y="20350"/>
                </a:cubicBezTo>
                <a:cubicBezTo>
                  <a:pt x="9487" y="20350"/>
                  <a:pt x="9487" y="20350"/>
                  <a:pt x="9478" y="20345"/>
                </a:cubicBezTo>
                <a:cubicBezTo>
                  <a:pt x="9470" y="20339"/>
                  <a:pt x="9452" y="20328"/>
                  <a:pt x="9418" y="20306"/>
                </a:cubicBezTo>
                <a:cubicBezTo>
                  <a:pt x="9418" y="20306"/>
                  <a:pt x="9418" y="20306"/>
                  <a:pt x="9415" y="20304"/>
                </a:cubicBezTo>
                <a:cubicBezTo>
                  <a:pt x="9412" y="20303"/>
                  <a:pt x="9405" y="20299"/>
                  <a:pt x="9392" y="20292"/>
                </a:cubicBezTo>
                <a:cubicBezTo>
                  <a:pt x="9392" y="20292"/>
                  <a:pt x="9377" y="20291"/>
                  <a:pt x="9359" y="20293"/>
                </a:cubicBezTo>
                <a:cubicBezTo>
                  <a:pt x="9341" y="20295"/>
                  <a:pt x="9319" y="20298"/>
                  <a:pt x="9307" y="20306"/>
                </a:cubicBezTo>
                <a:cubicBezTo>
                  <a:pt x="9294" y="20306"/>
                  <a:pt x="9285" y="20317"/>
                  <a:pt x="9279" y="20330"/>
                </a:cubicBezTo>
                <a:cubicBezTo>
                  <a:pt x="9272" y="20343"/>
                  <a:pt x="9268" y="20357"/>
                  <a:pt x="9264" y="20365"/>
                </a:cubicBezTo>
                <a:cubicBezTo>
                  <a:pt x="9264" y="20372"/>
                  <a:pt x="9262" y="20383"/>
                  <a:pt x="9257" y="20398"/>
                </a:cubicBezTo>
                <a:cubicBezTo>
                  <a:pt x="9253" y="20412"/>
                  <a:pt x="9247" y="20431"/>
                  <a:pt x="9238" y="20453"/>
                </a:cubicBezTo>
                <a:cubicBezTo>
                  <a:pt x="9221" y="20512"/>
                  <a:pt x="9187" y="20453"/>
                  <a:pt x="9178" y="20453"/>
                </a:cubicBezTo>
                <a:cubicBezTo>
                  <a:pt x="9170" y="20453"/>
                  <a:pt x="9135" y="20468"/>
                  <a:pt x="9126" y="20453"/>
                </a:cubicBezTo>
                <a:cubicBezTo>
                  <a:pt x="9122" y="20453"/>
                  <a:pt x="9114" y="20471"/>
                  <a:pt x="9106" y="20490"/>
                </a:cubicBezTo>
                <a:cubicBezTo>
                  <a:pt x="9099" y="20508"/>
                  <a:pt x="9092" y="20527"/>
                  <a:pt x="9092" y="20527"/>
                </a:cubicBezTo>
                <a:cubicBezTo>
                  <a:pt x="9092" y="20527"/>
                  <a:pt x="9092" y="20527"/>
                  <a:pt x="9088" y="20536"/>
                </a:cubicBezTo>
                <a:cubicBezTo>
                  <a:pt x="9084" y="20545"/>
                  <a:pt x="9075" y="20563"/>
                  <a:pt x="9058" y="20600"/>
                </a:cubicBezTo>
                <a:cubicBezTo>
                  <a:pt x="9058" y="20600"/>
                  <a:pt x="9058" y="20607"/>
                  <a:pt x="9056" y="20620"/>
                </a:cubicBezTo>
                <a:cubicBezTo>
                  <a:pt x="9053" y="20633"/>
                  <a:pt x="9049" y="20652"/>
                  <a:pt x="9041" y="20674"/>
                </a:cubicBezTo>
                <a:cubicBezTo>
                  <a:pt x="9032" y="20689"/>
                  <a:pt x="9030" y="20696"/>
                  <a:pt x="9030" y="20700"/>
                </a:cubicBezTo>
                <a:cubicBezTo>
                  <a:pt x="9030" y="20704"/>
                  <a:pt x="9032" y="20703"/>
                  <a:pt x="9032" y="20703"/>
                </a:cubicBezTo>
                <a:cubicBezTo>
                  <a:pt x="9032" y="20718"/>
                  <a:pt x="9024" y="20777"/>
                  <a:pt x="9024" y="20792"/>
                </a:cubicBezTo>
                <a:cubicBezTo>
                  <a:pt x="9024" y="20806"/>
                  <a:pt x="9024" y="20865"/>
                  <a:pt x="9024" y="20880"/>
                </a:cubicBezTo>
                <a:cubicBezTo>
                  <a:pt x="9024" y="20909"/>
                  <a:pt x="9024" y="20968"/>
                  <a:pt x="9024" y="20968"/>
                </a:cubicBezTo>
                <a:cubicBezTo>
                  <a:pt x="9024" y="20968"/>
                  <a:pt x="9026" y="20972"/>
                  <a:pt x="9029" y="20978"/>
                </a:cubicBezTo>
                <a:cubicBezTo>
                  <a:pt x="9032" y="20983"/>
                  <a:pt x="9036" y="20990"/>
                  <a:pt x="9041" y="20998"/>
                </a:cubicBezTo>
                <a:cubicBezTo>
                  <a:pt x="9049" y="21005"/>
                  <a:pt x="9053" y="21031"/>
                  <a:pt x="9056" y="21055"/>
                </a:cubicBezTo>
                <a:cubicBezTo>
                  <a:pt x="9058" y="21079"/>
                  <a:pt x="9058" y="21101"/>
                  <a:pt x="9058" y="21101"/>
                </a:cubicBezTo>
                <a:cubicBezTo>
                  <a:pt x="9058" y="21101"/>
                  <a:pt x="9057" y="21103"/>
                  <a:pt x="9055" y="21108"/>
                </a:cubicBezTo>
                <a:cubicBezTo>
                  <a:pt x="9053" y="21114"/>
                  <a:pt x="9049" y="21124"/>
                  <a:pt x="9042" y="21141"/>
                </a:cubicBezTo>
                <a:cubicBezTo>
                  <a:pt x="9064" y="21150"/>
                  <a:pt x="9085" y="21164"/>
                  <a:pt x="9096" y="21188"/>
                </a:cubicBezTo>
                <a:cubicBezTo>
                  <a:pt x="9107" y="21211"/>
                  <a:pt x="9106" y="21244"/>
                  <a:pt x="9083" y="21287"/>
                </a:cubicBezTo>
                <a:cubicBezTo>
                  <a:pt x="9070" y="21302"/>
                  <a:pt x="9062" y="21290"/>
                  <a:pt x="9054" y="21281"/>
                </a:cubicBezTo>
                <a:cubicBezTo>
                  <a:pt x="9047" y="21272"/>
                  <a:pt x="9041" y="21265"/>
                  <a:pt x="9032" y="21287"/>
                </a:cubicBezTo>
                <a:cubicBezTo>
                  <a:pt x="9019" y="21316"/>
                  <a:pt x="9030" y="21364"/>
                  <a:pt x="9040" y="21414"/>
                </a:cubicBezTo>
                <a:cubicBezTo>
                  <a:pt x="9047" y="21445"/>
                  <a:pt x="9053" y="21477"/>
                  <a:pt x="9054" y="21505"/>
                </a:cubicBezTo>
                <a:lnTo>
                  <a:pt x="10952" y="21505"/>
                </a:lnTo>
                <a:cubicBezTo>
                  <a:pt x="10956" y="21491"/>
                  <a:pt x="10957" y="21486"/>
                  <a:pt x="10962" y="21464"/>
                </a:cubicBezTo>
                <a:cubicBezTo>
                  <a:pt x="10971" y="21421"/>
                  <a:pt x="10977" y="21374"/>
                  <a:pt x="10969" y="21352"/>
                </a:cubicBezTo>
                <a:cubicBezTo>
                  <a:pt x="10960" y="21337"/>
                  <a:pt x="10956" y="21322"/>
                  <a:pt x="10954" y="21311"/>
                </a:cubicBezTo>
                <a:cubicBezTo>
                  <a:pt x="10951" y="21300"/>
                  <a:pt x="10952" y="21293"/>
                  <a:pt x="10952" y="21293"/>
                </a:cubicBezTo>
                <a:cubicBezTo>
                  <a:pt x="10952" y="21293"/>
                  <a:pt x="10951" y="21293"/>
                  <a:pt x="10955" y="21287"/>
                </a:cubicBezTo>
                <a:cubicBezTo>
                  <a:pt x="10958" y="21281"/>
                  <a:pt x="10965" y="21270"/>
                  <a:pt x="10978" y="21248"/>
                </a:cubicBezTo>
                <a:cubicBezTo>
                  <a:pt x="10978" y="21248"/>
                  <a:pt x="10977" y="21248"/>
                  <a:pt x="10981" y="21239"/>
                </a:cubicBezTo>
                <a:cubicBezTo>
                  <a:pt x="10986" y="21230"/>
                  <a:pt x="10994" y="21211"/>
                  <a:pt x="11011" y="21174"/>
                </a:cubicBezTo>
                <a:cubicBezTo>
                  <a:pt x="11011" y="21174"/>
                  <a:pt x="11011" y="21174"/>
                  <a:pt x="11017" y="21167"/>
                </a:cubicBezTo>
                <a:cubicBezTo>
                  <a:pt x="11022" y="21159"/>
                  <a:pt x="11033" y="21145"/>
                  <a:pt x="11055" y="21115"/>
                </a:cubicBezTo>
                <a:cubicBezTo>
                  <a:pt x="11055" y="21115"/>
                  <a:pt x="11055" y="21116"/>
                  <a:pt x="11060" y="21114"/>
                </a:cubicBezTo>
                <a:cubicBezTo>
                  <a:pt x="11065" y="21112"/>
                  <a:pt x="11076" y="21108"/>
                  <a:pt x="11097" y="21101"/>
                </a:cubicBezTo>
                <a:cubicBezTo>
                  <a:pt x="11097" y="21101"/>
                  <a:pt x="11097" y="21101"/>
                  <a:pt x="11100" y="21095"/>
                </a:cubicBezTo>
                <a:cubicBezTo>
                  <a:pt x="11104" y="21090"/>
                  <a:pt x="11110" y="21079"/>
                  <a:pt x="11123" y="21057"/>
                </a:cubicBezTo>
                <a:cubicBezTo>
                  <a:pt x="11123" y="21057"/>
                  <a:pt x="11123" y="21056"/>
                  <a:pt x="11125" y="21055"/>
                </a:cubicBezTo>
                <a:cubicBezTo>
                  <a:pt x="11127" y="21053"/>
                  <a:pt x="11132" y="21050"/>
                  <a:pt x="11140" y="21042"/>
                </a:cubicBezTo>
                <a:cubicBezTo>
                  <a:pt x="11140" y="21042"/>
                  <a:pt x="11140" y="21042"/>
                  <a:pt x="11146" y="21040"/>
                </a:cubicBezTo>
                <a:cubicBezTo>
                  <a:pt x="11151" y="21038"/>
                  <a:pt x="11161" y="21034"/>
                  <a:pt x="11183" y="21027"/>
                </a:cubicBezTo>
                <a:cubicBezTo>
                  <a:pt x="11183" y="21027"/>
                  <a:pt x="11183" y="21027"/>
                  <a:pt x="11185" y="21011"/>
                </a:cubicBezTo>
                <a:cubicBezTo>
                  <a:pt x="11187" y="20994"/>
                  <a:pt x="11192" y="20962"/>
                  <a:pt x="11200" y="20895"/>
                </a:cubicBezTo>
                <a:cubicBezTo>
                  <a:pt x="11200" y="20895"/>
                  <a:pt x="11200" y="20895"/>
                  <a:pt x="11198" y="20886"/>
                </a:cubicBezTo>
                <a:cubicBezTo>
                  <a:pt x="11196" y="20876"/>
                  <a:pt x="11191" y="20858"/>
                  <a:pt x="11183" y="20821"/>
                </a:cubicBezTo>
                <a:cubicBezTo>
                  <a:pt x="11183" y="20821"/>
                  <a:pt x="11183" y="20821"/>
                  <a:pt x="11190" y="20818"/>
                </a:cubicBezTo>
                <a:cubicBezTo>
                  <a:pt x="11196" y="20814"/>
                  <a:pt x="11209" y="20806"/>
                  <a:pt x="11235" y="20792"/>
                </a:cubicBezTo>
                <a:cubicBezTo>
                  <a:pt x="11235" y="20792"/>
                  <a:pt x="11235" y="20792"/>
                  <a:pt x="11235" y="20814"/>
                </a:cubicBezTo>
                <a:cubicBezTo>
                  <a:pt x="11235" y="20836"/>
                  <a:pt x="11235" y="20880"/>
                  <a:pt x="11235" y="20968"/>
                </a:cubicBezTo>
                <a:cubicBezTo>
                  <a:pt x="11235" y="20968"/>
                  <a:pt x="11235" y="20968"/>
                  <a:pt x="11237" y="20985"/>
                </a:cubicBezTo>
                <a:cubicBezTo>
                  <a:pt x="11239" y="21002"/>
                  <a:pt x="11243" y="21035"/>
                  <a:pt x="11251" y="21101"/>
                </a:cubicBezTo>
                <a:cubicBezTo>
                  <a:pt x="11251" y="21101"/>
                  <a:pt x="11251" y="21101"/>
                  <a:pt x="11252" y="21106"/>
                </a:cubicBezTo>
                <a:cubicBezTo>
                  <a:pt x="11254" y="21112"/>
                  <a:pt x="11256" y="21122"/>
                  <a:pt x="11260" y="21144"/>
                </a:cubicBezTo>
                <a:cubicBezTo>
                  <a:pt x="11260" y="21144"/>
                  <a:pt x="11260" y="21144"/>
                  <a:pt x="11261" y="21148"/>
                </a:cubicBezTo>
                <a:cubicBezTo>
                  <a:pt x="11262" y="21152"/>
                  <a:pt x="11264" y="21160"/>
                  <a:pt x="11269" y="21174"/>
                </a:cubicBezTo>
                <a:cubicBezTo>
                  <a:pt x="11269" y="21174"/>
                  <a:pt x="11268" y="21174"/>
                  <a:pt x="11265" y="21197"/>
                </a:cubicBezTo>
                <a:cubicBezTo>
                  <a:pt x="11262" y="21219"/>
                  <a:pt x="11255" y="21263"/>
                  <a:pt x="11243" y="21352"/>
                </a:cubicBezTo>
                <a:cubicBezTo>
                  <a:pt x="11243" y="21352"/>
                  <a:pt x="11249" y="21370"/>
                  <a:pt x="11257" y="21390"/>
                </a:cubicBezTo>
                <a:cubicBezTo>
                  <a:pt x="11264" y="21410"/>
                  <a:pt x="11273" y="21433"/>
                  <a:pt x="11277" y="21440"/>
                </a:cubicBezTo>
                <a:cubicBezTo>
                  <a:pt x="11277" y="21455"/>
                  <a:pt x="11275" y="21473"/>
                  <a:pt x="11273" y="21487"/>
                </a:cubicBezTo>
                <a:cubicBezTo>
                  <a:pt x="11271" y="21497"/>
                  <a:pt x="11271" y="21501"/>
                  <a:pt x="11270" y="21505"/>
                </a:cubicBezTo>
                <a:lnTo>
                  <a:pt x="12058" y="21505"/>
                </a:lnTo>
                <a:cubicBezTo>
                  <a:pt x="12056" y="21500"/>
                  <a:pt x="12055" y="21497"/>
                  <a:pt x="12054" y="21494"/>
                </a:cubicBezTo>
                <a:cubicBezTo>
                  <a:pt x="12053" y="21491"/>
                  <a:pt x="12052" y="21487"/>
                  <a:pt x="12049" y="21480"/>
                </a:cubicBezTo>
                <a:cubicBezTo>
                  <a:pt x="12049" y="21480"/>
                  <a:pt x="12050" y="21480"/>
                  <a:pt x="12041" y="21467"/>
                </a:cubicBezTo>
                <a:cubicBezTo>
                  <a:pt x="12032" y="21455"/>
                  <a:pt x="12015" y="21429"/>
                  <a:pt x="11981" y="21378"/>
                </a:cubicBezTo>
                <a:cubicBezTo>
                  <a:pt x="11981" y="21378"/>
                  <a:pt x="11981" y="21378"/>
                  <a:pt x="11974" y="21367"/>
                </a:cubicBezTo>
                <a:cubicBezTo>
                  <a:pt x="11966" y="21355"/>
                  <a:pt x="11951" y="21334"/>
                  <a:pt x="11921" y="21289"/>
                </a:cubicBezTo>
                <a:cubicBezTo>
                  <a:pt x="11921" y="21289"/>
                  <a:pt x="11861" y="21304"/>
                  <a:pt x="11844" y="21304"/>
                </a:cubicBezTo>
                <a:cubicBezTo>
                  <a:pt x="11827" y="21304"/>
                  <a:pt x="11827" y="21274"/>
                  <a:pt x="11827" y="21274"/>
                </a:cubicBezTo>
                <a:cubicBezTo>
                  <a:pt x="11827" y="21274"/>
                  <a:pt x="11827" y="21274"/>
                  <a:pt x="11827" y="21267"/>
                </a:cubicBezTo>
                <a:cubicBezTo>
                  <a:pt x="11827" y="21260"/>
                  <a:pt x="11827" y="21245"/>
                  <a:pt x="11827" y="21215"/>
                </a:cubicBezTo>
                <a:cubicBezTo>
                  <a:pt x="11827" y="21215"/>
                  <a:pt x="11827" y="21215"/>
                  <a:pt x="11821" y="21206"/>
                </a:cubicBezTo>
                <a:cubicBezTo>
                  <a:pt x="11816" y="21197"/>
                  <a:pt x="11805" y="21178"/>
                  <a:pt x="11784" y="21141"/>
                </a:cubicBezTo>
                <a:cubicBezTo>
                  <a:pt x="11784" y="21141"/>
                  <a:pt x="11784" y="21141"/>
                  <a:pt x="11782" y="21130"/>
                </a:cubicBezTo>
                <a:cubicBezTo>
                  <a:pt x="11780" y="21119"/>
                  <a:pt x="11776" y="21097"/>
                  <a:pt x="11767" y="21053"/>
                </a:cubicBezTo>
                <a:cubicBezTo>
                  <a:pt x="11767" y="21053"/>
                  <a:pt x="11767" y="21053"/>
                  <a:pt x="11758" y="21048"/>
                </a:cubicBezTo>
                <a:cubicBezTo>
                  <a:pt x="11749" y="21043"/>
                  <a:pt x="11732" y="21031"/>
                  <a:pt x="11698" y="21009"/>
                </a:cubicBezTo>
                <a:cubicBezTo>
                  <a:pt x="11698" y="21009"/>
                  <a:pt x="11698" y="21009"/>
                  <a:pt x="11697" y="21000"/>
                </a:cubicBezTo>
                <a:cubicBezTo>
                  <a:pt x="11696" y="20991"/>
                  <a:pt x="11693" y="20972"/>
                  <a:pt x="11689" y="20935"/>
                </a:cubicBezTo>
                <a:cubicBezTo>
                  <a:pt x="11689" y="20935"/>
                  <a:pt x="11689" y="20936"/>
                  <a:pt x="11684" y="20930"/>
                </a:cubicBezTo>
                <a:cubicBezTo>
                  <a:pt x="11679" y="20925"/>
                  <a:pt x="11668" y="20914"/>
                  <a:pt x="11647" y="20892"/>
                </a:cubicBezTo>
                <a:cubicBezTo>
                  <a:pt x="11647" y="20892"/>
                  <a:pt x="11647" y="20892"/>
                  <a:pt x="11642" y="20886"/>
                </a:cubicBezTo>
                <a:cubicBezTo>
                  <a:pt x="11638" y="20880"/>
                  <a:pt x="11629" y="20869"/>
                  <a:pt x="11612" y="20847"/>
                </a:cubicBezTo>
                <a:cubicBezTo>
                  <a:pt x="11612" y="20847"/>
                  <a:pt x="11612" y="20803"/>
                  <a:pt x="11612" y="20759"/>
                </a:cubicBezTo>
                <a:cubicBezTo>
                  <a:pt x="11612" y="20714"/>
                  <a:pt x="11604" y="20670"/>
                  <a:pt x="11604" y="20641"/>
                </a:cubicBezTo>
                <a:cubicBezTo>
                  <a:pt x="11604" y="20626"/>
                  <a:pt x="11604" y="20494"/>
                  <a:pt x="11604" y="20494"/>
                </a:cubicBezTo>
                <a:cubicBezTo>
                  <a:pt x="11604" y="20494"/>
                  <a:pt x="11604" y="20494"/>
                  <a:pt x="11595" y="20487"/>
                </a:cubicBezTo>
                <a:cubicBezTo>
                  <a:pt x="11585" y="20479"/>
                  <a:pt x="11566" y="20464"/>
                  <a:pt x="11527" y="20435"/>
                </a:cubicBezTo>
                <a:cubicBezTo>
                  <a:pt x="11527" y="20435"/>
                  <a:pt x="11519" y="20362"/>
                  <a:pt x="11519" y="20317"/>
                </a:cubicBezTo>
                <a:cubicBezTo>
                  <a:pt x="11519" y="20273"/>
                  <a:pt x="11501" y="20156"/>
                  <a:pt x="11501" y="20156"/>
                </a:cubicBezTo>
                <a:cubicBezTo>
                  <a:pt x="11501" y="20156"/>
                  <a:pt x="11501" y="20157"/>
                  <a:pt x="11498" y="20146"/>
                </a:cubicBezTo>
                <a:cubicBezTo>
                  <a:pt x="11495" y="20135"/>
                  <a:pt x="11488" y="20113"/>
                  <a:pt x="11475" y="20068"/>
                </a:cubicBezTo>
                <a:cubicBezTo>
                  <a:pt x="11475" y="20068"/>
                  <a:pt x="11475" y="20068"/>
                  <a:pt x="11468" y="20060"/>
                </a:cubicBezTo>
                <a:cubicBezTo>
                  <a:pt x="11461" y="20053"/>
                  <a:pt x="11446" y="20038"/>
                  <a:pt x="11416" y="20008"/>
                </a:cubicBezTo>
                <a:cubicBezTo>
                  <a:pt x="11416" y="20008"/>
                  <a:pt x="11415" y="20008"/>
                  <a:pt x="11411" y="20004"/>
                </a:cubicBezTo>
                <a:cubicBezTo>
                  <a:pt x="11407" y="20001"/>
                  <a:pt x="11398" y="19994"/>
                  <a:pt x="11381" y="19979"/>
                </a:cubicBezTo>
                <a:cubicBezTo>
                  <a:pt x="11381" y="19979"/>
                  <a:pt x="11381" y="19979"/>
                  <a:pt x="11378" y="19984"/>
                </a:cubicBezTo>
                <a:cubicBezTo>
                  <a:pt x="11375" y="19990"/>
                  <a:pt x="11368" y="20002"/>
                  <a:pt x="11355" y="20024"/>
                </a:cubicBezTo>
                <a:cubicBezTo>
                  <a:pt x="11355" y="20024"/>
                  <a:pt x="11356" y="20024"/>
                  <a:pt x="11351" y="20020"/>
                </a:cubicBezTo>
                <a:cubicBezTo>
                  <a:pt x="11347" y="20016"/>
                  <a:pt x="11338" y="20009"/>
                  <a:pt x="11321" y="19994"/>
                </a:cubicBezTo>
                <a:cubicBezTo>
                  <a:pt x="11321" y="19994"/>
                  <a:pt x="11308" y="19975"/>
                  <a:pt x="11295" y="19955"/>
                </a:cubicBezTo>
                <a:cubicBezTo>
                  <a:pt x="11283" y="19935"/>
                  <a:pt x="11270" y="19913"/>
                  <a:pt x="11270" y="19906"/>
                </a:cubicBezTo>
                <a:cubicBezTo>
                  <a:pt x="11266" y="19899"/>
                  <a:pt x="11248" y="19884"/>
                  <a:pt x="11232" y="19871"/>
                </a:cubicBezTo>
                <a:cubicBezTo>
                  <a:pt x="11216" y="19858"/>
                  <a:pt x="11201" y="19847"/>
                  <a:pt x="11201" y="19847"/>
                </a:cubicBezTo>
                <a:cubicBezTo>
                  <a:pt x="11201" y="19847"/>
                  <a:pt x="11178" y="19829"/>
                  <a:pt x="11153" y="19810"/>
                </a:cubicBezTo>
                <a:cubicBezTo>
                  <a:pt x="11128" y="19792"/>
                  <a:pt x="11103" y="19773"/>
                  <a:pt x="11098" y="19773"/>
                </a:cubicBezTo>
                <a:cubicBezTo>
                  <a:pt x="11094" y="19766"/>
                  <a:pt x="11081" y="19743"/>
                  <a:pt x="11070" y="19723"/>
                </a:cubicBezTo>
                <a:cubicBezTo>
                  <a:pt x="11058" y="19703"/>
                  <a:pt x="11047" y="19685"/>
                  <a:pt x="11047" y="19685"/>
                </a:cubicBezTo>
                <a:close/>
                <a:moveTo>
                  <a:pt x="7514" y="20095"/>
                </a:moveTo>
                <a:cubicBezTo>
                  <a:pt x="7523" y="20132"/>
                  <a:pt x="7535" y="20180"/>
                  <a:pt x="7546" y="20218"/>
                </a:cubicBezTo>
                <a:cubicBezTo>
                  <a:pt x="7557" y="20257"/>
                  <a:pt x="7565" y="20287"/>
                  <a:pt x="7565" y="20287"/>
                </a:cubicBezTo>
                <a:cubicBezTo>
                  <a:pt x="7565" y="20287"/>
                  <a:pt x="7565" y="20287"/>
                  <a:pt x="7565" y="20287"/>
                </a:cubicBezTo>
                <a:cubicBezTo>
                  <a:pt x="7565" y="20287"/>
                  <a:pt x="7565" y="20287"/>
                  <a:pt x="7566" y="20287"/>
                </a:cubicBezTo>
                <a:cubicBezTo>
                  <a:pt x="7565" y="20284"/>
                  <a:pt x="7556" y="20256"/>
                  <a:pt x="7546" y="20218"/>
                </a:cubicBezTo>
                <a:cubicBezTo>
                  <a:pt x="7536" y="20181"/>
                  <a:pt x="7524" y="20136"/>
                  <a:pt x="7516" y="20100"/>
                </a:cubicBezTo>
                <a:cubicBezTo>
                  <a:pt x="7516" y="20099"/>
                  <a:pt x="7515" y="20099"/>
                  <a:pt x="7515" y="20098"/>
                </a:cubicBezTo>
                <a:cubicBezTo>
                  <a:pt x="7515" y="20097"/>
                  <a:pt x="7514" y="20096"/>
                  <a:pt x="7514" y="20095"/>
                </a:cubicBezTo>
                <a:close/>
                <a:moveTo>
                  <a:pt x="5122" y="20230"/>
                </a:moveTo>
                <a:cubicBezTo>
                  <a:pt x="5122" y="20230"/>
                  <a:pt x="5122" y="20231"/>
                  <a:pt x="5122" y="20232"/>
                </a:cubicBezTo>
                <a:cubicBezTo>
                  <a:pt x="5122" y="20232"/>
                  <a:pt x="5122" y="20233"/>
                  <a:pt x="5122" y="20233"/>
                </a:cubicBezTo>
                <a:cubicBezTo>
                  <a:pt x="5122" y="20233"/>
                  <a:pt x="5122" y="20248"/>
                  <a:pt x="5130" y="20248"/>
                </a:cubicBezTo>
                <a:cubicBezTo>
                  <a:pt x="5139" y="20248"/>
                  <a:pt x="5138" y="20248"/>
                  <a:pt x="5138" y="20248"/>
                </a:cubicBezTo>
                <a:cubicBezTo>
                  <a:pt x="5138" y="20247"/>
                  <a:pt x="5138" y="20246"/>
                  <a:pt x="5138" y="20245"/>
                </a:cubicBezTo>
                <a:cubicBezTo>
                  <a:pt x="5138" y="20244"/>
                  <a:pt x="5138" y="20243"/>
                  <a:pt x="5138" y="20242"/>
                </a:cubicBezTo>
                <a:cubicBezTo>
                  <a:pt x="5138" y="20242"/>
                  <a:pt x="5138" y="20242"/>
                  <a:pt x="5130" y="20242"/>
                </a:cubicBezTo>
                <a:cubicBezTo>
                  <a:pt x="5122" y="20242"/>
                  <a:pt x="5122" y="20232"/>
                  <a:pt x="5122" y="20230"/>
                </a:cubicBezTo>
                <a:close/>
                <a:moveTo>
                  <a:pt x="5087" y="20377"/>
                </a:moveTo>
                <a:cubicBezTo>
                  <a:pt x="5087" y="20378"/>
                  <a:pt x="5087" y="20378"/>
                  <a:pt x="5087" y="20379"/>
                </a:cubicBezTo>
                <a:cubicBezTo>
                  <a:pt x="5087" y="20379"/>
                  <a:pt x="5087" y="20380"/>
                  <a:pt x="5087" y="20380"/>
                </a:cubicBezTo>
                <a:cubicBezTo>
                  <a:pt x="5087" y="20387"/>
                  <a:pt x="5089" y="20393"/>
                  <a:pt x="5091" y="20398"/>
                </a:cubicBezTo>
                <a:cubicBezTo>
                  <a:pt x="5092" y="20402"/>
                  <a:pt x="5095" y="20406"/>
                  <a:pt x="5095" y="20407"/>
                </a:cubicBezTo>
                <a:lnTo>
                  <a:pt x="5095" y="20405"/>
                </a:lnTo>
                <a:cubicBezTo>
                  <a:pt x="5095" y="20405"/>
                  <a:pt x="5093" y="20401"/>
                  <a:pt x="5091" y="20395"/>
                </a:cubicBezTo>
                <a:cubicBezTo>
                  <a:pt x="5089" y="20390"/>
                  <a:pt x="5087" y="20384"/>
                  <a:pt x="5087" y="20377"/>
                </a:cubicBezTo>
                <a:close/>
                <a:moveTo>
                  <a:pt x="5193" y="20386"/>
                </a:moveTo>
                <a:cubicBezTo>
                  <a:pt x="5192" y="20387"/>
                  <a:pt x="5191" y="20389"/>
                  <a:pt x="5191" y="20391"/>
                </a:cubicBezTo>
                <a:cubicBezTo>
                  <a:pt x="5190" y="20397"/>
                  <a:pt x="5189" y="20405"/>
                  <a:pt x="5189" y="20405"/>
                </a:cubicBezTo>
                <a:cubicBezTo>
                  <a:pt x="5189" y="20405"/>
                  <a:pt x="5185" y="20408"/>
                  <a:pt x="5180" y="20414"/>
                </a:cubicBezTo>
                <a:cubicBezTo>
                  <a:pt x="5175" y="20419"/>
                  <a:pt x="5168" y="20427"/>
                  <a:pt x="5164" y="20434"/>
                </a:cubicBezTo>
                <a:lnTo>
                  <a:pt x="5156" y="20434"/>
                </a:lnTo>
                <a:cubicBezTo>
                  <a:pt x="5147" y="20434"/>
                  <a:pt x="5138" y="20448"/>
                  <a:pt x="5121" y="20448"/>
                </a:cubicBezTo>
                <a:cubicBezTo>
                  <a:pt x="5113" y="20448"/>
                  <a:pt x="5104" y="20463"/>
                  <a:pt x="5104" y="20448"/>
                </a:cubicBezTo>
                <a:cubicBezTo>
                  <a:pt x="5100" y="20448"/>
                  <a:pt x="5098" y="20445"/>
                  <a:pt x="5097" y="20442"/>
                </a:cubicBezTo>
                <a:cubicBezTo>
                  <a:pt x="5096" y="20439"/>
                  <a:pt x="5096" y="20436"/>
                  <a:pt x="5096" y="20435"/>
                </a:cubicBezTo>
                <a:lnTo>
                  <a:pt x="5096" y="20439"/>
                </a:lnTo>
                <a:cubicBezTo>
                  <a:pt x="5096" y="20439"/>
                  <a:pt x="5096" y="20442"/>
                  <a:pt x="5097" y="20446"/>
                </a:cubicBezTo>
                <a:cubicBezTo>
                  <a:pt x="5098" y="20450"/>
                  <a:pt x="5100" y="20454"/>
                  <a:pt x="5104" y="20454"/>
                </a:cubicBezTo>
                <a:cubicBezTo>
                  <a:pt x="5104" y="20469"/>
                  <a:pt x="5113" y="20454"/>
                  <a:pt x="5122" y="20454"/>
                </a:cubicBezTo>
                <a:cubicBezTo>
                  <a:pt x="5139" y="20454"/>
                  <a:pt x="5147" y="20439"/>
                  <a:pt x="5156" y="20439"/>
                </a:cubicBezTo>
                <a:lnTo>
                  <a:pt x="5164" y="20439"/>
                </a:lnTo>
                <a:cubicBezTo>
                  <a:pt x="5169" y="20431"/>
                  <a:pt x="5175" y="20424"/>
                  <a:pt x="5181" y="20419"/>
                </a:cubicBezTo>
                <a:cubicBezTo>
                  <a:pt x="5186" y="20413"/>
                  <a:pt x="5190" y="20409"/>
                  <a:pt x="5190" y="20409"/>
                </a:cubicBezTo>
                <a:cubicBezTo>
                  <a:pt x="5190" y="20409"/>
                  <a:pt x="5190" y="20403"/>
                  <a:pt x="5192" y="20398"/>
                </a:cubicBezTo>
                <a:cubicBezTo>
                  <a:pt x="5193" y="20393"/>
                  <a:pt x="5194" y="20390"/>
                  <a:pt x="5198" y="20395"/>
                </a:cubicBezTo>
                <a:cubicBezTo>
                  <a:pt x="5198" y="20394"/>
                  <a:pt x="5198" y="20393"/>
                  <a:pt x="5198" y="20391"/>
                </a:cubicBezTo>
                <a:cubicBezTo>
                  <a:pt x="5198" y="20390"/>
                  <a:pt x="5198" y="20390"/>
                  <a:pt x="5198" y="20390"/>
                </a:cubicBezTo>
                <a:cubicBezTo>
                  <a:pt x="5196" y="20386"/>
                  <a:pt x="5194" y="20385"/>
                  <a:pt x="5193" y="20386"/>
                </a:cubicBezTo>
                <a:close/>
                <a:moveTo>
                  <a:pt x="5224" y="20434"/>
                </a:moveTo>
                <a:cubicBezTo>
                  <a:pt x="5224" y="20434"/>
                  <a:pt x="5222" y="20434"/>
                  <a:pt x="5219" y="20436"/>
                </a:cubicBezTo>
                <a:cubicBezTo>
                  <a:pt x="5215" y="20437"/>
                  <a:pt x="5211" y="20441"/>
                  <a:pt x="5207" y="20448"/>
                </a:cubicBezTo>
                <a:cubicBezTo>
                  <a:pt x="5207" y="20448"/>
                  <a:pt x="5205" y="20451"/>
                  <a:pt x="5202" y="20452"/>
                </a:cubicBezTo>
                <a:cubicBezTo>
                  <a:pt x="5199" y="20454"/>
                  <a:pt x="5195" y="20454"/>
                  <a:pt x="5192" y="20449"/>
                </a:cubicBezTo>
                <a:cubicBezTo>
                  <a:pt x="5191" y="20450"/>
                  <a:pt x="5191" y="20451"/>
                  <a:pt x="5191" y="20452"/>
                </a:cubicBezTo>
                <a:cubicBezTo>
                  <a:pt x="5191" y="20453"/>
                  <a:pt x="5190" y="20454"/>
                  <a:pt x="5190" y="20454"/>
                </a:cubicBezTo>
                <a:cubicBezTo>
                  <a:pt x="5194" y="20462"/>
                  <a:pt x="5199" y="20462"/>
                  <a:pt x="5202" y="20460"/>
                </a:cubicBezTo>
                <a:cubicBezTo>
                  <a:pt x="5205" y="20458"/>
                  <a:pt x="5208" y="20454"/>
                  <a:pt x="5208" y="20454"/>
                </a:cubicBezTo>
                <a:cubicBezTo>
                  <a:pt x="5212" y="20447"/>
                  <a:pt x="5216" y="20443"/>
                  <a:pt x="5219" y="20441"/>
                </a:cubicBezTo>
                <a:cubicBezTo>
                  <a:pt x="5222" y="20439"/>
                  <a:pt x="5224" y="20439"/>
                  <a:pt x="5224" y="20439"/>
                </a:cubicBezTo>
                <a:cubicBezTo>
                  <a:pt x="5233" y="20439"/>
                  <a:pt x="5237" y="20439"/>
                  <a:pt x="5239" y="20439"/>
                </a:cubicBezTo>
                <a:cubicBezTo>
                  <a:pt x="5242" y="20439"/>
                  <a:pt x="5241" y="20439"/>
                  <a:pt x="5241" y="20439"/>
                </a:cubicBezTo>
                <a:lnTo>
                  <a:pt x="5259" y="20439"/>
                </a:lnTo>
                <a:cubicBezTo>
                  <a:pt x="5259" y="20439"/>
                  <a:pt x="5261" y="20442"/>
                  <a:pt x="5264" y="20446"/>
                </a:cubicBezTo>
                <a:cubicBezTo>
                  <a:pt x="5268" y="20450"/>
                  <a:pt x="5272" y="20454"/>
                  <a:pt x="5276" y="20454"/>
                </a:cubicBezTo>
                <a:cubicBezTo>
                  <a:pt x="5276" y="20461"/>
                  <a:pt x="5281" y="20467"/>
                  <a:pt x="5287" y="20472"/>
                </a:cubicBezTo>
                <a:cubicBezTo>
                  <a:pt x="5293" y="20477"/>
                  <a:pt x="5299" y="20480"/>
                  <a:pt x="5300" y="20481"/>
                </a:cubicBezTo>
                <a:lnTo>
                  <a:pt x="5301" y="20477"/>
                </a:lnTo>
                <a:cubicBezTo>
                  <a:pt x="5301" y="20477"/>
                  <a:pt x="5295" y="20474"/>
                  <a:pt x="5288" y="20469"/>
                </a:cubicBezTo>
                <a:cubicBezTo>
                  <a:pt x="5282" y="20463"/>
                  <a:pt x="5275" y="20455"/>
                  <a:pt x="5275" y="20448"/>
                </a:cubicBezTo>
                <a:cubicBezTo>
                  <a:pt x="5271" y="20448"/>
                  <a:pt x="5267" y="20445"/>
                  <a:pt x="5264" y="20441"/>
                </a:cubicBezTo>
                <a:cubicBezTo>
                  <a:pt x="5260" y="20438"/>
                  <a:pt x="5258" y="20434"/>
                  <a:pt x="5258" y="20434"/>
                </a:cubicBezTo>
                <a:lnTo>
                  <a:pt x="5241" y="20434"/>
                </a:lnTo>
                <a:cubicBezTo>
                  <a:pt x="5233" y="20434"/>
                  <a:pt x="5229" y="20434"/>
                  <a:pt x="5226" y="20434"/>
                </a:cubicBezTo>
                <a:cubicBezTo>
                  <a:pt x="5224" y="20434"/>
                  <a:pt x="5224" y="20434"/>
                  <a:pt x="5224" y="20434"/>
                </a:cubicBezTo>
                <a:close/>
                <a:moveTo>
                  <a:pt x="5464" y="20448"/>
                </a:moveTo>
                <a:lnTo>
                  <a:pt x="5447" y="20464"/>
                </a:lnTo>
                <a:cubicBezTo>
                  <a:pt x="5447" y="20471"/>
                  <a:pt x="5447" y="20474"/>
                  <a:pt x="5447" y="20476"/>
                </a:cubicBezTo>
                <a:cubicBezTo>
                  <a:pt x="5447" y="20478"/>
                  <a:pt x="5447" y="20477"/>
                  <a:pt x="5447" y="20477"/>
                </a:cubicBezTo>
                <a:cubicBezTo>
                  <a:pt x="5442" y="20499"/>
                  <a:pt x="5440" y="20511"/>
                  <a:pt x="5439" y="20517"/>
                </a:cubicBezTo>
                <a:cubicBezTo>
                  <a:pt x="5438" y="20522"/>
                  <a:pt x="5438" y="20522"/>
                  <a:pt x="5438" y="20522"/>
                </a:cubicBezTo>
                <a:cubicBezTo>
                  <a:pt x="5425" y="20537"/>
                  <a:pt x="5419" y="20545"/>
                  <a:pt x="5416" y="20548"/>
                </a:cubicBezTo>
                <a:cubicBezTo>
                  <a:pt x="5413" y="20552"/>
                  <a:pt x="5413" y="20552"/>
                  <a:pt x="5413" y="20552"/>
                </a:cubicBezTo>
                <a:cubicBezTo>
                  <a:pt x="5413" y="20552"/>
                  <a:pt x="5407" y="20551"/>
                  <a:pt x="5399" y="20549"/>
                </a:cubicBezTo>
                <a:cubicBezTo>
                  <a:pt x="5391" y="20548"/>
                  <a:pt x="5382" y="20544"/>
                  <a:pt x="5378" y="20536"/>
                </a:cubicBezTo>
                <a:cubicBezTo>
                  <a:pt x="5378" y="20536"/>
                  <a:pt x="5378" y="20536"/>
                  <a:pt x="5370" y="20536"/>
                </a:cubicBezTo>
                <a:cubicBezTo>
                  <a:pt x="5361" y="20536"/>
                  <a:pt x="5361" y="20536"/>
                  <a:pt x="5361" y="20536"/>
                </a:cubicBezTo>
                <a:lnTo>
                  <a:pt x="5344" y="20552"/>
                </a:lnTo>
                <a:lnTo>
                  <a:pt x="5335" y="20522"/>
                </a:lnTo>
                <a:cubicBezTo>
                  <a:pt x="5335" y="20522"/>
                  <a:pt x="5331" y="20519"/>
                  <a:pt x="5327" y="20513"/>
                </a:cubicBezTo>
                <a:cubicBezTo>
                  <a:pt x="5323" y="20508"/>
                  <a:pt x="5318" y="20500"/>
                  <a:pt x="5318" y="20493"/>
                </a:cubicBezTo>
                <a:cubicBezTo>
                  <a:pt x="5318" y="20493"/>
                  <a:pt x="5318" y="20496"/>
                  <a:pt x="5318" y="20498"/>
                </a:cubicBezTo>
                <a:cubicBezTo>
                  <a:pt x="5318" y="20513"/>
                  <a:pt x="5336" y="20527"/>
                  <a:pt x="5336" y="20527"/>
                </a:cubicBezTo>
                <a:lnTo>
                  <a:pt x="5344" y="20556"/>
                </a:lnTo>
                <a:lnTo>
                  <a:pt x="5362" y="20541"/>
                </a:lnTo>
                <a:cubicBezTo>
                  <a:pt x="5362" y="20541"/>
                  <a:pt x="5362" y="20541"/>
                  <a:pt x="5370" y="20541"/>
                </a:cubicBezTo>
                <a:cubicBezTo>
                  <a:pt x="5379" y="20541"/>
                  <a:pt x="5378" y="20541"/>
                  <a:pt x="5378" y="20541"/>
                </a:cubicBezTo>
                <a:cubicBezTo>
                  <a:pt x="5382" y="20549"/>
                  <a:pt x="5391" y="20552"/>
                  <a:pt x="5399" y="20554"/>
                </a:cubicBezTo>
                <a:cubicBezTo>
                  <a:pt x="5407" y="20556"/>
                  <a:pt x="5413" y="20556"/>
                  <a:pt x="5413" y="20556"/>
                </a:cubicBezTo>
                <a:cubicBezTo>
                  <a:pt x="5426" y="20542"/>
                  <a:pt x="5432" y="20535"/>
                  <a:pt x="5436" y="20531"/>
                </a:cubicBezTo>
                <a:cubicBezTo>
                  <a:pt x="5439" y="20527"/>
                  <a:pt x="5439" y="20527"/>
                  <a:pt x="5439" y="20527"/>
                </a:cubicBezTo>
                <a:cubicBezTo>
                  <a:pt x="5443" y="20505"/>
                  <a:pt x="5445" y="20494"/>
                  <a:pt x="5446" y="20488"/>
                </a:cubicBezTo>
                <a:cubicBezTo>
                  <a:pt x="5447" y="20482"/>
                  <a:pt x="5447" y="20482"/>
                  <a:pt x="5447" y="20482"/>
                </a:cubicBezTo>
                <a:cubicBezTo>
                  <a:pt x="5447" y="20475"/>
                  <a:pt x="5447" y="20472"/>
                  <a:pt x="5447" y="20470"/>
                </a:cubicBezTo>
                <a:cubicBezTo>
                  <a:pt x="5447" y="20468"/>
                  <a:pt x="5447" y="20468"/>
                  <a:pt x="5447" y="20468"/>
                </a:cubicBezTo>
                <a:lnTo>
                  <a:pt x="5464" y="20454"/>
                </a:lnTo>
                <a:cubicBezTo>
                  <a:pt x="5464" y="20454"/>
                  <a:pt x="5466" y="20454"/>
                  <a:pt x="5469" y="20456"/>
                </a:cubicBezTo>
                <a:cubicBezTo>
                  <a:pt x="5471" y="20457"/>
                  <a:pt x="5473" y="20461"/>
                  <a:pt x="5473" y="20468"/>
                </a:cubicBezTo>
                <a:lnTo>
                  <a:pt x="5490" y="20498"/>
                </a:lnTo>
                <a:lnTo>
                  <a:pt x="5507" y="20498"/>
                </a:lnTo>
                <a:cubicBezTo>
                  <a:pt x="5511" y="20498"/>
                  <a:pt x="5514" y="20495"/>
                  <a:pt x="5516" y="20493"/>
                </a:cubicBezTo>
                <a:cubicBezTo>
                  <a:pt x="5518" y="20492"/>
                  <a:pt x="5520" y="20492"/>
                  <a:pt x="5524" y="20498"/>
                </a:cubicBezTo>
                <a:cubicBezTo>
                  <a:pt x="5524" y="20497"/>
                  <a:pt x="5524" y="20496"/>
                  <a:pt x="5524" y="20495"/>
                </a:cubicBezTo>
                <a:cubicBezTo>
                  <a:pt x="5524" y="20495"/>
                  <a:pt x="5524" y="20494"/>
                  <a:pt x="5524" y="20493"/>
                </a:cubicBezTo>
                <a:cubicBezTo>
                  <a:pt x="5519" y="20486"/>
                  <a:pt x="5518" y="20485"/>
                  <a:pt x="5516" y="20487"/>
                </a:cubicBezTo>
                <a:cubicBezTo>
                  <a:pt x="5514" y="20489"/>
                  <a:pt x="5512" y="20493"/>
                  <a:pt x="5507" y="20493"/>
                </a:cubicBezTo>
                <a:lnTo>
                  <a:pt x="5490" y="20493"/>
                </a:lnTo>
                <a:lnTo>
                  <a:pt x="5473" y="20464"/>
                </a:lnTo>
                <a:cubicBezTo>
                  <a:pt x="5473" y="20456"/>
                  <a:pt x="5471" y="20453"/>
                  <a:pt x="5469" y="20451"/>
                </a:cubicBezTo>
                <a:cubicBezTo>
                  <a:pt x="5466" y="20449"/>
                  <a:pt x="5464" y="20448"/>
                  <a:pt x="5464" y="20448"/>
                </a:cubicBezTo>
                <a:close/>
                <a:moveTo>
                  <a:pt x="5576" y="20502"/>
                </a:moveTo>
                <a:cubicBezTo>
                  <a:pt x="5575" y="20504"/>
                  <a:pt x="5576" y="20507"/>
                  <a:pt x="5576" y="20507"/>
                </a:cubicBezTo>
                <a:cubicBezTo>
                  <a:pt x="5571" y="20522"/>
                  <a:pt x="5569" y="20529"/>
                  <a:pt x="5568" y="20533"/>
                </a:cubicBezTo>
                <a:cubicBezTo>
                  <a:pt x="5567" y="20536"/>
                  <a:pt x="5567" y="20536"/>
                  <a:pt x="5567" y="20536"/>
                </a:cubicBezTo>
                <a:cubicBezTo>
                  <a:pt x="5567" y="20536"/>
                  <a:pt x="5563" y="20537"/>
                  <a:pt x="5558" y="20535"/>
                </a:cubicBezTo>
                <a:cubicBezTo>
                  <a:pt x="5552" y="20533"/>
                  <a:pt x="5546" y="20529"/>
                  <a:pt x="5541" y="20522"/>
                </a:cubicBezTo>
                <a:lnTo>
                  <a:pt x="5533" y="20522"/>
                </a:lnTo>
                <a:cubicBezTo>
                  <a:pt x="5530" y="20522"/>
                  <a:pt x="5529" y="20521"/>
                  <a:pt x="5528" y="20520"/>
                </a:cubicBezTo>
                <a:cubicBezTo>
                  <a:pt x="5526" y="20518"/>
                  <a:pt x="5526" y="20516"/>
                  <a:pt x="5525" y="20513"/>
                </a:cubicBezTo>
                <a:cubicBezTo>
                  <a:pt x="5526" y="20517"/>
                  <a:pt x="5526" y="20520"/>
                  <a:pt x="5527" y="20523"/>
                </a:cubicBezTo>
                <a:cubicBezTo>
                  <a:pt x="5528" y="20525"/>
                  <a:pt x="5530" y="20527"/>
                  <a:pt x="5533" y="20527"/>
                </a:cubicBezTo>
                <a:lnTo>
                  <a:pt x="5541" y="20527"/>
                </a:lnTo>
                <a:cubicBezTo>
                  <a:pt x="5546" y="20534"/>
                  <a:pt x="5552" y="20538"/>
                  <a:pt x="5558" y="20540"/>
                </a:cubicBezTo>
                <a:cubicBezTo>
                  <a:pt x="5563" y="20541"/>
                  <a:pt x="5567" y="20541"/>
                  <a:pt x="5567" y="20541"/>
                </a:cubicBezTo>
                <a:cubicBezTo>
                  <a:pt x="5571" y="20527"/>
                  <a:pt x="5574" y="20519"/>
                  <a:pt x="5575" y="20515"/>
                </a:cubicBezTo>
                <a:cubicBezTo>
                  <a:pt x="5576" y="20512"/>
                  <a:pt x="5576" y="20512"/>
                  <a:pt x="5576" y="20512"/>
                </a:cubicBezTo>
                <a:cubicBezTo>
                  <a:pt x="5576" y="20512"/>
                  <a:pt x="5576" y="20508"/>
                  <a:pt x="5577" y="20506"/>
                </a:cubicBezTo>
                <a:cubicBezTo>
                  <a:pt x="5578" y="20504"/>
                  <a:pt x="5580" y="20504"/>
                  <a:pt x="5584" y="20512"/>
                </a:cubicBezTo>
                <a:cubicBezTo>
                  <a:pt x="5589" y="20512"/>
                  <a:pt x="5591" y="20519"/>
                  <a:pt x="5592" y="20526"/>
                </a:cubicBezTo>
                <a:cubicBezTo>
                  <a:pt x="5593" y="20534"/>
                  <a:pt x="5593" y="20541"/>
                  <a:pt x="5593" y="20541"/>
                </a:cubicBezTo>
                <a:lnTo>
                  <a:pt x="5602" y="20556"/>
                </a:lnTo>
                <a:lnTo>
                  <a:pt x="5627" y="20571"/>
                </a:lnTo>
                <a:lnTo>
                  <a:pt x="5644" y="20556"/>
                </a:lnTo>
                <a:cubicBezTo>
                  <a:pt x="5649" y="20556"/>
                  <a:pt x="5651" y="20564"/>
                  <a:pt x="5652" y="20571"/>
                </a:cubicBezTo>
                <a:cubicBezTo>
                  <a:pt x="5653" y="20579"/>
                  <a:pt x="5653" y="20586"/>
                  <a:pt x="5653" y="20586"/>
                </a:cubicBezTo>
                <a:cubicBezTo>
                  <a:pt x="5653" y="20585"/>
                  <a:pt x="5653" y="20584"/>
                  <a:pt x="5653" y="20582"/>
                </a:cubicBezTo>
                <a:cubicBezTo>
                  <a:pt x="5653" y="20582"/>
                  <a:pt x="5653" y="20581"/>
                  <a:pt x="5653" y="20581"/>
                </a:cubicBezTo>
                <a:cubicBezTo>
                  <a:pt x="5653" y="20581"/>
                  <a:pt x="5653" y="20574"/>
                  <a:pt x="5652" y="20566"/>
                </a:cubicBezTo>
                <a:cubicBezTo>
                  <a:pt x="5651" y="20559"/>
                  <a:pt x="5649" y="20552"/>
                  <a:pt x="5644" y="20552"/>
                </a:cubicBezTo>
                <a:lnTo>
                  <a:pt x="5627" y="20566"/>
                </a:lnTo>
                <a:lnTo>
                  <a:pt x="5601" y="20552"/>
                </a:lnTo>
                <a:lnTo>
                  <a:pt x="5593" y="20536"/>
                </a:lnTo>
                <a:cubicBezTo>
                  <a:pt x="5593" y="20536"/>
                  <a:pt x="5593" y="20529"/>
                  <a:pt x="5592" y="20521"/>
                </a:cubicBezTo>
                <a:cubicBezTo>
                  <a:pt x="5591" y="20514"/>
                  <a:pt x="5589" y="20507"/>
                  <a:pt x="5584" y="20507"/>
                </a:cubicBezTo>
                <a:cubicBezTo>
                  <a:pt x="5580" y="20500"/>
                  <a:pt x="5578" y="20500"/>
                  <a:pt x="5576" y="20502"/>
                </a:cubicBezTo>
                <a:close/>
                <a:moveTo>
                  <a:pt x="5318" y="20507"/>
                </a:moveTo>
                <a:cubicBezTo>
                  <a:pt x="5318" y="20507"/>
                  <a:pt x="5316" y="20511"/>
                  <a:pt x="5313" y="20515"/>
                </a:cubicBezTo>
                <a:cubicBezTo>
                  <a:pt x="5310" y="20518"/>
                  <a:pt x="5305" y="20522"/>
                  <a:pt x="5301" y="20522"/>
                </a:cubicBezTo>
                <a:lnTo>
                  <a:pt x="5293" y="20536"/>
                </a:lnTo>
                <a:cubicBezTo>
                  <a:pt x="5291" y="20536"/>
                  <a:pt x="5291" y="20535"/>
                  <a:pt x="5290" y="20533"/>
                </a:cubicBezTo>
                <a:cubicBezTo>
                  <a:pt x="5290" y="20532"/>
                  <a:pt x="5290" y="20529"/>
                  <a:pt x="5290" y="20527"/>
                </a:cubicBezTo>
                <a:cubicBezTo>
                  <a:pt x="5289" y="20531"/>
                  <a:pt x="5289" y="20534"/>
                  <a:pt x="5289" y="20537"/>
                </a:cubicBezTo>
                <a:cubicBezTo>
                  <a:pt x="5290" y="20540"/>
                  <a:pt x="5291" y="20541"/>
                  <a:pt x="5293" y="20541"/>
                </a:cubicBezTo>
                <a:lnTo>
                  <a:pt x="5301" y="20527"/>
                </a:lnTo>
                <a:cubicBezTo>
                  <a:pt x="5305" y="20527"/>
                  <a:pt x="5310" y="20523"/>
                  <a:pt x="5313" y="20520"/>
                </a:cubicBezTo>
                <a:cubicBezTo>
                  <a:pt x="5316" y="20516"/>
                  <a:pt x="5318" y="20512"/>
                  <a:pt x="5318" y="20512"/>
                </a:cubicBezTo>
                <a:cubicBezTo>
                  <a:pt x="5318" y="20512"/>
                  <a:pt x="5318" y="20511"/>
                  <a:pt x="5318" y="20510"/>
                </a:cubicBezTo>
                <a:cubicBezTo>
                  <a:pt x="5318" y="20509"/>
                  <a:pt x="5318" y="20508"/>
                  <a:pt x="5318" y="20507"/>
                </a:cubicBezTo>
                <a:close/>
                <a:moveTo>
                  <a:pt x="5648" y="20609"/>
                </a:moveTo>
                <a:cubicBezTo>
                  <a:pt x="5647" y="20611"/>
                  <a:pt x="5647" y="20613"/>
                  <a:pt x="5648" y="20614"/>
                </a:cubicBezTo>
                <a:cubicBezTo>
                  <a:pt x="5649" y="20615"/>
                  <a:pt x="5650" y="20615"/>
                  <a:pt x="5653" y="20615"/>
                </a:cubicBezTo>
                <a:cubicBezTo>
                  <a:pt x="5653" y="20622"/>
                  <a:pt x="5654" y="20628"/>
                  <a:pt x="5656" y="20633"/>
                </a:cubicBezTo>
                <a:cubicBezTo>
                  <a:pt x="5658" y="20638"/>
                  <a:pt x="5660" y="20641"/>
                  <a:pt x="5661" y="20642"/>
                </a:cubicBezTo>
                <a:cubicBezTo>
                  <a:pt x="5661" y="20642"/>
                  <a:pt x="5661" y="20641"/>
                  <a:pt x="5661" y="20641"/>
                </a:cubicBezTo>
                <a:cubicBezTo>
                  <a:pt x="5661" y="20641"/>
                  <a:pt x="5662" y="20640"/>
                  <a:pt x="5662" y="20640"/>
                </a:cubicBezTo>
                <a:cubicBezTo>
                  <a:pt x="5662" y="20640"/>
                  <a:pt x="5659" y="20637"/>
                  <a:pt x="5657" y="20631"/>
                </a:cubicBezTo>
                <a:cubicBezTo>
                  <a:pt x="5655" y="20625"/>
                  <a:pt x="5653" y="20618"/>
                  <a:pt x="5653" y="20610"/>
                </a:cubicBezTo>
                <a:cubicBezTo>
                  <a:pt x="5651" y="20610"/>
                  <a:pt x="5650" y="20611"/>
                  <a:pt x="5650" y="20610"/>
                </a:cubicBezTo>
                <a:cubicBezTo>
                  <a:pt x="5649" y="20610"/>
                  <a:pt x="5649" y="20610"/>
                  <a:pt x="5648" y="20609"/>
                </a:cubicBezTo>
                <a:close/>
                <a:moveTo>
                  <a:pt x="5633" y="20774"/>
                </a:moveTo>
                <a:cubicBezTo>
                  <a:pt x="5633" y="20778"/>
                  <a:pt x="5634" y="20783"/>
                  <a:pt x="5634" y="20786"/>
                </a:cubicBezTo>
                <a:cubicBezTo>
                  <a:pt x="5635" y="20789"/>
                  <a:pt x="5636" y="20792"/>
                  <a:pt x="5636" y="20792"/>
                </a:cubicBezTo>
                <a:cubicBezTo>
                  <a:pt x="5640" y="20799"/>
                  <a:pt x="5642" y="20802"/>
                  <a:pt x="5643" y="20804"/>
                </a:cubicBezTo>
                <a:cubicBezTo>
                  <a:pt x="5644" y="20806"/>
                  <a:pt x="5644" y="20806"/>
                  <a:pt x="5644" y="20806"/>
                </a:cubicBezTo>
                <a:lnTo>
                  <a:pt x="5662" y="20792"/>
                </a:lnTo>
                <a:lnTo>
                  <a:pt x="5687" y="20806"/>
                </a:lnTo>
                <a:cubicBezTo>
                  <a:pt x="5687" y="20806"/>
                  <a:pt x="5691" y="20810"/>
                  <a:pt x="5695" y="20815"/>
                </a:cubicBezTo>
                <a:cubicBezTo>
                  <a:pt x="5700" y="20821"/>
                  <a:pt x="5704" y="20828"/>
                  <a:pt x="5704" y="20835"/>
                </a:cubicBezTo>
                <a:cubicBezTo>
                  <a:pt x="5708" y="20835"/>
                  <a:pt x="5715" y="20843"/>
                  <a:pt x="5720" y="20850"/>
                </a:cubicBezTo>
                <a:cubicBezTo>
                  <a:pt x="5726" y="20857"/>
                  <a:pt x="5730" y="20864"/>
                  <a:pt x="5730" y="20864"/>
                </a:cubicBezTo>
                <a:cubicBezTo>
                  <a:pt x="5738" y="20885"/>
                  <a:pt x="5742" y="20896"/>
                  <a:pt x="5744" y="20901"/>
                </a:cubicBezTo>
                <a:cubicBezTo>
                  <a:pt x="5746" y="20906"/>
                  <a:pt x="5746" y="20907"/>
                  <a:pt x="5746" y="20907"/>
                </a:cubicBezTo>
                <a:lnTo>
                  <a:pt x="5747" y="20905"/>
                </a:lnTo>
                <a:cubicBezTo>
                  <a:pt x="5739" y="20883"/>
                  <a:pt x="5734" y="20872"/>
                  <a:pt x="5732" y="20866"/>
                </a:cubicBezTo>
                <a:cubicBezTo>
                  <a:pt x="5730" y="20861"/>
                  <a:pt x="5730" y="20861"/>
                  <a:pt x="5730" y="20861"/>
                </a:cubicBezTo>
                <a:cubicBezTo>
                  <a:pt x="5730" y="20861"/>
                  <a:pt x="5726" y="20854"/>
                  <a:pt x="5720" y="20846"/>
                </a:cubicBezTo>
                <a:cubicBezTo>
                  <a:pt x="5715" y="20839"/>
                  <a:pt x="5708" y="20832"/>
                  <a:pt x="5704" y="20832"/>
                </a:cubicBezTo>
                <a:cubicBezTo>
                  <a:pt x="5704" y="20825"/>
                  <a:pt x="5700" y="20817"/>
                  <a:pt x="5695" y="20811"/>
                </a:cubicBezTo>
                <a:cubicBezTo>
                  <a:pt x="5691" y="20805"/>
                  <a:pt x="5687" y="20801"/>
                  <a:pt x="5687" y="20801"/>
                </a:cubicBezTo>
                <a:lnTo>
                  <a:pt x="5662" y="20787"/>
                </a:lnTo>
                <a:lnTo>
                  <a:pt x="5644" y="20801"/>
                </a:lnTo>
                <a:cubicBezTo>
                  <a:pt x="5640" y="20794"/>
                  <a:pt x="5638" y="20790"/>
                  <a:pt x="5637" y="20788"/>
                </a:cubicBezTo>
                <a:cubicBezTo>
                  <a:pt x="5636" y="20787"/>
                  <a:pt x="5636" y="20787"/>
                  <a:pt x="5636" y="20787"/>
                </a:cubicBezTo>
                <a:cubicBezTo>
                  <a:pt x="5636" y="20787"/>
                  <a:pt x="5635" y="20785"/>
                  <a:pt x="5634" y="20783"/>
                </a:cubicBezTo>
                <a:cubicBezTo>
                  <a:pt x="5634" y="20780"/>
                  <a:pt x="5633" y="20777"/>
                  <a:pt x="5633" y="20774"/>
                </a:cubicBezTo>
                <a:close/>
                <a:moveTo>
                  <a:pt x="18162" y="20786"/>
                </a:moveTo>
                <a:cubicBezTo>
                  <a:pt x="18158" y="20786"/>
                  <a:pt x="18139" y="20797"/>
                  <a:pt x="18121" y="20808"/>
                </a:cubicBezTo>
                <a:cubicBezTo>
                  <a:pt x="18102" y="20819"/>
                  <a:pt x="18085" y="20830"/>
                  <a:pt x="18085" y="20830"/>
                </a:cubicBezTo>
                <a:cubicBezTo>
                  <a:pt x="18085" y="20830"/>
                  <a:pt x="17991" y="20844"/>
                  <a:pt x="17966" y="20844"/>
                </a:cubicBezTo>
                <a:cubicBezTo>
                  <a:pt x="17948" y="20844"/>
                  <a:pt x="17897" y="20830"/>
                  <a:pt x="17889" y="20830"/>
                </a:cubicBezTo>
                <a:lnTo>
                  <a:pt x="17837" y="20859"/>
                </a:lnTo>
                <a:cubicBezTo>
                  <a:pt x="17828" y="20859"/>
                  <a:pt x="17794" y="20947"/>
                  <a:pt x="17777" y="20962"/>
                </a:cubicBezTo>
                <a:cubicBezTo>
                  <a:pt x="17760" y="20977"/>
                  <a:pt x="17717" y="20962"/>
                  <a:pt x="17717" y="20962"/>
                </a:cubicBezTo>
                <a:cubicBezTo>
                  <a:pt x="17717" y="20962"/>
                  <a:pt x="17700" y="20991"/>
                  <a:pt x="17683" y="21006"/>
                </a:cubicBezTo>
                <a:cubicBezTo>
                  <a:pt x="17665" y="21020"/>
                  <a:pt x="17640" y="21050"/>
                  <a:pt x="17623" y="21065"/>
                </a:cubicBezTo>
                <a:cubicBezTo>
                  <a:pt x="17606" y="21079"/>
                  <a:pt x="17597" y="21197"/>
                  <a:pt x="17597" y="21212"/>
                </a:cubicBezTo>
                <a:cubicBezTo>
                  <a:pt x="17592" y="21226"/>
                  <a:pt x="17580" y="21260"/>
                  <a:pt x="17568" y="21289"/>
                </a:cubicBezTo>
                <a:cubicBezTo>
                  <a:pt x="17556" y="21319"/>
                  <a:pt x="17545" y="21345"/>
                  <a:pt x="17545" y="21345"/>
                </a:cubicBezTo>
                <a:cubicBezTo>
                  <a:pt x="17524" y="21382"/>
                  <a:pt x="17513" y="21400"/>
                  <a:pt x="17508" y="21409"/>
                </a:cubicBezTo>
                <a:cubicBezTo>
                  <a:pt x="17502" y="21419"/>
                  <a:pt x="17502" y="21419"/>
                  <a:pt x="17502" y="21419"/>
                </a:cubicBezTo>
                <a:cubicBezTo>
                  <a:pt x="17502" y="21419"/>
                  <a:pt x="17494" y="21433"/>
                  <a:pt x="17484" y="21448"/>
                </a:cubicBezTo>
                <a:cubicBezTo>
                  <a:pt x="17475" y="21463"/>
                  <a:pt x="17464" y="21477"/>
                  <a:pt x="17460" y="21477"/>
                </a:cubicBezTo>
                <a:cubicBezTo>
                  <a:pt x="17457" y="21480"/>
                  <a:pt x="17455" y="21484"/>
                  <a:pt x="17453" y="21489"/>
                </a:cubicBezTo>
                <a:cubicBezTo>
                  <a:pt x="17422" y="21574"/>
                  <a:pt x="17558" y="21600"/>
                  <a:pt x="17538" y="21505"/>
                </a:cubicBezTo>
                <a:cubicBezTo>
                  <a:pt x="17539" y="21504"/>
                  <a:pt x="17542" y="21499"/>
                  <a:pt x="17546" y="21492"/>
                </a:cubicBezTo>
                <a:cubicBezTo>
                  <a:pt x="17552" y="21485"/>
                  <a:pt x="17558" y="21477"/>
                  <a:pt x="17562" y="21477"/>
                </a:cubicBezTo>
                <a:cubicBezTo>
                  <a:pt x="17562" y="21477"/>
                  <a:pt x="17580" y="21477"/>
                  <a:pt x="17597" y="21477"/>
                </a:cubicBezTo>
                <a:cubicBezTo>
                  <a:pt x="17614" y="21477"/>
                  <a:pt x="17623" y="21462"/>
                  <a:pt x="17631" y="21462"/>
                </a:cubicBezTo>
                <a:cubicBezTo>
                  <a:pt x="17631" y="21470"/>
                  <a:pt x="17640" y="21488"/>
                  <a:pt x="17648" y="21505"/>
                </a:cubicBezTo>
                <a:cubicBezTo>
                  <a:pt x="17648" y="21505"/>
                  <a:pt x="17648" y="21505"/>
                  <a:pt x="17648" y="21505"/>
                </a:cubicBezTo>
                <a:lnTo>
                  <a:pt x="17771" y="21505"/>
                </a:lnTo>
                <a:cubicBezTo>
                  <a:pt x="17790" y="21493"/>
                  <a:pt x="17801" y="21484"/>
                  <a:pt x="17806" y="21481"/>
                </a:cubicBezTo>
                <a:cubicBezTo>
                  <a:pt x="17811" y="21477"/>
                  <a:pt x="17812" y="21477"/>
                  <a:pt x="17812" y="21477"/>
                </a:cubicBezTo>
                <a:lnTo>
                  <a:pt x="17812" y="21433"/>
                </a:lnTo>
                <a:cubicBezTo>
                  <a:pt x="17807" y="21426"/>
                  <a:pt x="17794" y="21418"/>
                  <a:pt x="17782" y="21413"/>
                </a:cubicBezTo>
                <a:cubicBezTo>
                  <a:pt x="17770" y="21407"/>
                  <a:pt x="17760" y="21403"/>
                  <a:pt x="17760" y="21403"/>
                </a:cubicBezTo>
                <a:cubicBezTo>
                  <a:pt x="17760" y="21396"/>
                  <a:pt x="17764" y="21378"/>
                  <a:pt x="17768" y="21361"/>
                </a:cubicBezTo>
                <a:cubicBezTo>
                  <a:pt x="17773" y="21344"/>
                  <a:pt x="17777" y="21329"/>
                  <a:pt x="17777" y="21329"/>
                </a:cubicBezTo>
                <a:cubicBezTo>
                  <a:pt x="17785" y="21329"/>
                  <a:pt x="17794" y="21329"/>
                  <a:pt x="17812" y="21329"/>
                </a:cubicBezTo>
                <a:cubicBezTo>
                  <a:pt x="17829" y="21329"/>
                  <a:pt x="17863" y="21329"/>
                  <a:pt x="17863" y="21329"/>
                </a:cubicBezTo>
                <a:cubicBezTo>
                  <a:pt x="17863" y="21329"/>
                  <a:pt x="17867" y="21337"/>
                  <a:pt x="17869" y="21346"/>
                </a:cubicBezTo>
                <a:cubicBezTo>
                  <a:pt x="17871" y="21355"/>
                  <a:pt x="17871" y="21367"/>
                  <a:pt x="17863" y="21374"/>
                </a:cubicBezTo>
                <a:cubicBezTo>
                  <a:pt x="17858" y="21381"/>
                  <a:pt x="17854" y="21385"/>
                  <a:pt x="17851" y="21389"/>
                </a:cubicBezTo>
                <a:cubicBezTo>
                  <a:pt x="17847" y="21393"/>
                  <a:pt x="17845" y="21396"/>
                  <a:pt x="17845" y="21403"/>
                </a:cubicBezTo>
                <a:cubicBezTo>
                  <a:pt x="17845" y="21403"/>
                  <a:pt x="17845" y="21411"/>
                  <a:pt x="17846" y="21418"/>
                </a:cubicBezTo>
                <a:cubicBezTo>
                  <a:pt x="17847" y="21426"/>
                  <a:pt x="17850" y="21433"/>
                  <a:pt x="17854" y="21433"/>
                </a:cubicBezTo>
                <a:lnTo>
                  <a:pt x="17897" y="21419"/>
                </a:lnTo>
                <a:cubicBezTo>
                  <a:pt x="17897" y="21419"/>
                  <a:pt x="17899" y="21411"/>
                  <a:pt x="17903" y="21404"/>
                </a:cubicBezTo>
                <a:cubicBezTo>
                  <a:pt x="17907" y="21397"/>
                  <a:pt x="17914" y="21390"/>
                  <a:pt x="17922" y="21390"/>
                </a:cubicBezTo>
                <a:cubicBezTo>
                  <a:pt x="17927" y="21382"/>
                  <a:pt x="17935" y="21375"/>
                  <a:pt x="17943" y="21369"/>
                </a:cubicBezTo>
                <a:cubicBezTo>
                  <a:pt x="17951" y="21363"/>
                  <a:pt x="17957" y="21360"/>
                  <a:pt x="17957" y="21360"/>
                </a:cubicBezTo>
                <a:cubicBezTo>
                  <a:pt x="18000" y="21352"/>
                  <a:pt x="18021" y="21349"/>
                  <a:pt x="18032" y="21347"/>
                </a:cubicBezTo>
                <a:cubicBezTo>
                  <a:pt x="18043" y="21345"/>
                  <a:pt x="18043" y="21345"/>
                  <a:pt x="18043" y="21345"/>
                </a:cubicBezTo>
                <a:cubicBezTo>
                  <a:pt x="18073" y="21330"/>
                  <a:pt x="18088" y="21322"/>
                  <a:pt x="18095" y="21319"/>
                </a:cubicBezTo>
                <a:cubicBezTo>
                  <a:pt x="18103" y="21315"/>
                  <a:pt x="18103" y="21315"/>
                  <a:pt x="18103" y="21315"/>
                </a:cubicBezTo>
                <a:cubicBezTo>
                  <a:pt x="18103" y="21315"/>
                  <a:pt x="18120" y="21297"/>
                  <a:pt x="18139" y="21278"/>
                </a:cubicBezTo>
                <a:cubicBezTo>
                  <a:pt x="18158" y="21260"/>
                  <a:pt x="18180" y="21241"/>
                  <a:pt x="18188" y="21241"/>
                </a:cubicBezTo>
                <a:cubicBezTo>
                  <a:pt x="18214" y="21256"/>
                  <a:pt x="18232" y="21256"/>
                  <a:pt x="18240" y="21241"/>
                </a:cubicBezTo>
                <a:cubicBezTo>
                  <a:pt x="18249" y="21226"/>
                  <a:pt x="18265" y="21182"/>
                  <a:pt x="18265" y="21182"/>
                </a:cubicBezTo>
                <a:cubicBezTo>
                  <a:pt x="18257" y="21175"/>
                  <a:pt x="18252" y="21172"/>
                  <a:pt x="18250" y="21170"/>
                </a:cubicBezTo>
                <a:cubicBezTo>
                  <a:pt x="18248" y="21168"/>
                  <a:pt x="18248" y="21168"/>
                  <a:pt x="18248" y="21168"/>
                </a:cubicBezTo>
                <a:cubicBezTo>
                  <a:pt x="18227" y="21168"/>
                  <a:pt x="18216" y="21168"/>
                  <a:pt x="18211" y="21168"/>
                </a:cubicBezTo>
                <a:cubicBezTo>
                  <a:pt x="18205" y="21168"/>
                  <a:pt x="18206" y="21168"/>
                  <a:pt x="18206" y="21168"/>
                </a:cubicBezTo>
                <a:lnTo>
                  <a:pt x="18162" y="21182"/>
                </a:lnTo>
                <a:cubicBezTo>
                  <a:pt x="18158" y="21175"/>
                  <a:pt x="18150" y="21171"/>
                  <a:pt x="18143" y="21167"/>
                </a:cubicBezTo>
                <a:cubicBezTo>
                  <a:pt x="18137" y="21164"/>
                  <a:pt x="18133" y="21160"/>
                  <a:pt x="18137" y="21153"/>
                </a:cubicBezTo>
                <a:cubicBezTo>
                  <a:pt x="18146" y="21124"/>
                  <a:pt x="18145" y="21123"/>
                  <a:pt x="18162" y="21094"/>
                </a:cubicBezTo>
                <a:cubicBezTo>
                  <a:pt x="18171" y="21079"/>
                  <a:pt x="18180" y="21065"/>
                  <a:pt x="18188" y="21050"/>
                </a:cubicBezTo>
                <a:cubicBezTo>
                  <a:pt x="18206" y="21050"/>
                  <a:pt x="18206" y="21036"/>
                  <a:pt x="18223" y="21021"/>
                </a:cubicBezTo>
                <a:cubicBezTo>
                  <a:pt x="18240" y="21006"/>
                  <a:pt x="18240" y="21006"/>
                  <a:pt x="18274" y="20976"/>
                </a:cubicBezTo>
                <a:cubicBezTo>
                  <a:pt x="18308" y="20962"/>
                  <a:pt x="18377" y="20874"/>
                  <a:pt x="18386" y="20874"/>
                </a:cubicBezTo>
                <a:cubicBezTo>
                  <a:pt x="18394" y="20874"/>
                  <a:pt x="18403" y="20888"/>
                  <a:pt x="18437" y="20859"/>
                </a:cubicBezTo>
                <a:cubicBezTo>
                  <a:pt x="18480" y="20844"/>
                  <a:pt x="18505" y="20800"/>
                  <a:pt x="18497" y="20800"/>
                </a:cubicBezTo>
                <a:cubicBezTo>
                  <a:pt x="18488" y="20800"/>
                  <a:pt x="18471" y="20785"/>
                  <a:pt x="18454" y="20800"/>
                </a:cubicBezTo>
                <a:cubicBezTo>
                  <a:pt x="18441" y="20807"/>
                  <a:pt x="18439" y="20804"/>
                  <a:pt x="18436" y="20802"/>
                </a:cubicBezTo>
                <a:cubicBezTo>
                  <a:pt x="18433" y="20800"/>
                  <a:pt x="18428" y="20800"/>
                  <a:pt x="18411" y="20815"/>
                </a:cubicBezTo>
                <a:cubicBezTo>
                  <a:pt x="18390" y="20837"/>
                  <a:pt x="18364" y="20855"/>
                  <a:pt x="18341" y="20868"/>
                </a:cubicBezTo>
                <a:cubicBezTo>
                  <a:pt x="18319" y="20881"/>
                  <a:pt x="18300" y="20888"/>
                  <a:pt x="18291" y="20888"/>
                </a:cubicBezTo>
                <a:cubicBezTo>
                  <a:pt x="18283" y="20881"/>
                  <a:pt x="18274" y="20874"/>
                  <a:pt x="18266" y="20864"/>
                </a:cubicBezTo>
                <a:cubicBezTo>
                  <a:pt x="18257" y="20855"/>
                  <a:pt x="18249" y="20844"/>
                  <a:pt x="18240" y="20830"/>
                </a:cubicBezTo>
                <a:cubicBezTo>
                  <a:pt x="18227" y="20815"/>
                  <a:pt x="18208" y="20807"/>
                  <a:pt x="18192" y="20802"/>
                </a:cubicBezTo>
                <a:cubicBezTo>
                  <a:pt x="18175" y="20797"/>
                  <a:pt x="18162" y="20793"/>
                  <a:pt x="18162" y="20786"/>
                </a:cubicBezTo>
                <a:close/>
                <a:moveTo>
                  <a:pt x="8492" y="20836"/>
                </a:moveTo>
                <a:cubicBezTo>
                  <a:pt x="8492" y="20844"/>
                  <a:pt x="8490" y="20847"/>
                  <a:pt x="8488" y="20849"/>
                </a:cubicBezTo>
                <a:cubicBezTo>
                  <a:pt x="8486" y="20850"/>
                  <a:pt x="8484" y="20851"/>
                  <a:pt x="8484" y="20851"/>
                </a:cubicBezTo>
                <a:cubicBezTo>
                  <a:pt x="8484" y="20851"/>
                  <a:pt x="8486" y="20851"/>
                  <a:pt x="8488" y="20853"/>
                </a:cubicBezTo>
                <a:cubicBezTo>
                  <a:pt x="8490" y="20855"/>
                  <a:pt x="8492" y="20858"/>
                  <a:pt x="8492" y="20866"/>
                </a:cubicBezTo>
                <a:cubicBezTo>
                  <a:pt x="8492" y="20866"/>
                  <a:pt x="8492" y="20866"/>
                  <a:pt x="8491" y="20867"/>
                </a:cubicBezTo>
                <a:cubicBezTo>
                  <a:pt x="8490" y="20869"/>
                  <a:pt x="8488" y="20873"/>
                  <a:pt x="8484" y="20880"/>
                </a:cubicBezTo>
                <a:cubicBezTo>
                  <a:pt x="8484" y="20880"/>
                  <a:pt x="8484" y="20880"/>
                  <a:pt x="8483" y="20880"/>
                </a:cubicBezTo>
                <a:cubicBezTo>
                  <a:pt x="8482" y="20880"/>
                  <a:pt x="8480" y="20880"/>
                  <a:pt x="8476" y="20880"/>
                </a:cubicBezTo>
                <a:cubicBezTo>
                  <a:pt x="8476" y="20880"/>
                  <a:pt x="8476" y="20880"/>
                  <a:pt x="8474" y="20880"/>
                </a:cubicBezTo>
                <a:cubicBezTo>
                  <a:pt x="8473" y="20880"/>
                  <a:pt x="8471" y="20880"/>
                  <a:pt x="8467" y="20880"/>
                </a:cubicBezTo>
                <a:cubicBezTo>
                  <a:pt x="8467" y="20880"/>
                  <a:pt x="8467" y="20880"/>
                  <a:pt x="8467" y="20882"/>
                </a:cubicBezTo>
                <a:cubicBezTo>
                  <a:pt x="8467" y="20884"/>
                  <a:pt x="8467" y="20888"/>
                  <a:pt x="8467" y="20895"/>
                </a:cubicBezTo>
                <a:lnTo>
                  <a:pt x="8476" y="20909"/>
                </a:lnTo>
                <a:cubicBezTo>
                  <a:pt x="8476" y="20909"/>
                  <a:pt x="8476" y="20909"/>
                  <a:pt x="8474" y="20909"/>
                </a:cubicBezTo>
                <a:cubicBezTo>
                  <a:pt x="8473" y="20909"/>
                  <a:pt x="8471" y="20909"/>
                  <a:pt x="8467" y="20909"/>
                </a:cubicBezTo>
                <a:cubicBezTo>
                  <a:pt x="8466" y="20904"/>
                  <a:pt x="8465" y="20898"/>
                  <a:pt x="8464" y="20893"/>
                </a:cubicBezTo>
                <a:cubicBezTo>
                  <a:pt x="8463" y="20888"/>
                  <a:pt x="8462" y="20883"/>
                  <a:pt x="8462" y="20877"/>
                </a:cubicBezTo>
                <a:cubicBezTo>
                  <a:pt x="8462" y="20882"/>
                  <a:pt x="8463" y="20886"/>
                  <a:pt x="8463" y="20891"/>
                </a:cubicBezTo>
                <a:cubicBezTo>
                  <a:pt x="8464" y="20896"/>
                  <a:pt x="8465" y="20900"/>
                  <a:pt x="8466" y="20905"/>
                </a:cubicBezTo>
                <a:cubicBezTo>
                  <a:pt x="8466" y="20912"/>
                  <a:pt x="8466" y="20916"/>
                  <a:pt x="8466" y="20918"/>
                </a:cubicBezTo>
                <a:cubicBezTo>
                  <a:pt x="8466" y="20920"/>
                  <a:pt x="8466" y="20920"/>
                  <a:pt x="8466" y="20920"/>
                </a:cubicBezTo>
                <a:cubicBezTo>
                  <a:pt x="8466" y="20949"/>
                  <a:pt x="8466" y="20950"/>
                  <a:pt x="8466" y="20950"/>
                </a:cubicBezTo>
                <a:cubicBezTo>
                  <a:pt x="8466" y="20964"/>
                  <a:pt x="8466" y="20963"/>
                  <a:pt x="8466" y="20963"/>
                </a:cubicBezTo>
                <a:cubicBezTo>
                  <a:pt x="8461" y="20963"/>
                  <a:pt x="8459" y="20963"/>
                  <a:pt x="8458" y="20963"/>
                </a:cubicBezTo>
                <a:cubicBezTo>
                  <a:pt x="8457" y="20963"/>
                  <a:pt x="8457" y="20963"/>
                  <a:pt x="8457" y="20963"/>
                </a:cubicBezTo>
                <a:cubicBezTo>
                  <a:pt x="8461" y="20971"/>
                  <a:pt x="8463" y="20974"/>
                  <a:pt x="8465" y="20976"/>
                </a:cubicBezTo>
                <a:cubicBezTo>
                  <a:pt x="8466" y="20978"/>
                  <a:pt x="8466" y="20979"/>
                  <a:pt x="8466" y="20979"/>
                </a:cubicBezTo>
                <a:cubicBezTo>
                  <a:pt x="8466" y="20979"/>
                  <a:pt x="8466" y="20978"/>
                  <a:pt x="8466" y="20980"/>
                </a:cubicBezTo>
                <a:cubicBezTo>
                  <a:pt x="8466" y="20982"/>
                  <a:pt x="8466" y="20986"/>
                  <a:pt x="8466" y="20993"/>
                </a:cubicBezTo>
                <a:cubicBezTo>
                  <a:pt x="8466" y="20993"/>
                  <a:pt x="8466" y="20993"/>
                  <a:pt x="8466" y="20995"/>
                </a:cubicBezTo>
                <a:cubicBezTo>
                  <a:pt x="8466" y="20997"/>
                  <a:pt x="8466" y="21001"/>
                  <a:pt x="8466" y="21008"/>
                </a:cubicBezTo>
                <a:cubicBezTo>
                  <a:pt x="8470" y="21008"/>
                  <a:pt x="8472" y="21008"/>
                  <a:pt x="8473" y="21008"/>
                </a:cubicBezTo>
                <a:cubicBezTo>
                  <a:pt x="8474" y="21008"/>
                  <a:pt x="8474" y="21008"/>
                  <a:pt x="8474" y="21008"/>
                </a:cubicBezTo>
                <a:lnTo>
                  <a:pt x="8483" y="21022"/>
                </a:lnTo>
                <a:cubicBezTo>
                  <a:pt x="8483" y="21022"/>
                  <a:pt x="8483" y="21022"/>
                  <a:pt x="8484" y="21022"/>
                </a:cubicBezTo>
                <a:cubicBezTo>
                  <a:pt x="8485" y="21022"/>
                  <a:pt x="8487" y="21022"/>
                  <a:pt x="8492" y="21022"/>
                </a:cubicBezTo>
                <a:cubicBezTo>
                  <a:pt x="8492" y="21022"/>
                  <a:pt x="8492" y="21022"/>
                  <a:pt x="8493" y="21022"/>
                </a:cubicBezTo>
                <a:cubicBezTo>
                  <a:pt x="8494" y="21022"/>
                  <a:pt x="8496" y="21022"/>
                  <a:pt x="8500" y="21022"/>
                </a:cubicBezTo>
                <a:cubicBezTo>
                  <a:pt x="8500" y="21022"/>
                  <a:pt x="8502" y="21022"/>
                  <a:pt x="8504" y="21021"/>
                </a:cubicBezTo>
                <a:cubicBezTo>
                  <a:pt x="8506" y="21019"/>
                  <a:pt x="8508" y="21015"/>
                  <a:pt x="8508" y="21008"/>
                </a:cubicBezTo>
                <a:cubicBezTo>
                  <a:pt x="8508" y="21008"/>
                  <a:pt x="8509" y="21008"/>
                  <a:pt x="8509" y="21008"/>
                </a:cubicBezTo>
                <a:lnTo>
                  <a:pt x="8509" y="21008"/>
                </a:lnTo>
                <a:lnTo>
                  <a:pt x="8509" y="21008"/>
                </a:lnTo>
                <a:cubicBezTo>
                  <a:pt x="8509" y="21008"/>
                  <a:pt x="8509" y="21008"/>
                  <a:pt x="8510" y="21008"/>
                </a:cubicBezTo>
                <a:cubicBezTo>
                  <a:pt x="8510" y="21007"/>
                  <a:pt x="8510" y="21007"/>
                  <a:pt x="8510" y="21006"/>
                </a:cubicBezTo>
                <a:cubicBezTo>
                  <a:pt x="8510" y="21005"/>
                  <a:pt x="8510" y="21003"/>
                  <a:pt x="8510" y="20998"/>
                </a:cubicBezTo>
                <a:cubicBezTo>
                  <a:pt x="8510" y="20998"/>
                  <a:pt x="8510" y="20998"/>
                  <a:pt x="8511" y="21000"/>
                </a:cubicBezTo>
                <a:cubicBezTo>
                  <a:pt x="8512" y="21002"/>
                  <a:pt x="8514" y="21006"/>
                  <a:pt x="8518" y="21012"/>
                </a:cubicBezTo>
                <a:cubicBezTo>
                  <a:pt x="8518" y="21012"/>
                  <a:pt x="8518" y="21012"/>
                  <a:pt x="8518" y="21012"/>
                </a:cubicBezTo>
                <a:cubicBezTo>
                  <a:pt x="8518" y="21012"/>
                  <a:pt x="8518" y="21012"/>
                  <a:pt x="8519" y="21012"/>
                </a:cubicBezTo>
                <a:cubicBezTo>
                  <a:pt x="8519" y="21012"/>
                  <a:pt x="8519" y="21012"/>
                  <a:pt x="8520" y="21010"/>
                </a:cubicBezTo>
                <a:cubicBezTo>
                  <a:pt x="8521" y="21008"/>
                  <a:pt x="8523" y="21004"/>
                  <a:pt x="8527" y="20998"/>
                </a:cubicBezTo>
                <a:cubicBezTo>
                  <a:pt x="8527" y="20998"/>
                  <a:pt x="8527" y="20998"/>
                  <a:pt x="8528" y="20998"/>
                </a:cubicBezTo>
                <a:cubicBezTo>
                  <a:pt x="8529" y="20998"/>
                  <a:pt x="8531" y="20998"/>
                  <a:pt x="8536" y="20998"/>
                </a:cubicBezTo>
                <a:cubicBezTo>
                  <a:pt x="8536" y="20998"/>
                  <a:pt x="8536" y="20998"/>
                  <a:pt x="8537" y="20998"/>
                </a:cubicBezTo>
                <a:cubicBezTo>
                  <a:pt x="8538" y="20998"/>
                  <a:pt x="8540" y="20998"/>
                  <a:pt x="8544" y="20998"/>
                </a:cubicBezTo>
                <a:cubicBezTo>
                  <a:pt x="8544" y="20998"/>
                  <a:pt x="8544" y="20998"/>
                  <a:pt x="8545" y="20998"/>
                </a:cubicBezTo>
                <a:cubicBezTo>
                  <a:pt x="8546" y="20998"/>
                  <a:pt x="8549" y="20998"/>
                  <a:pt x="8553" y="20998"/>
                </a:cubicBezTo>
                <a:cubicBezTo>
                  <a:pt x="8553" y="20998"/>
                  <a:pt x="8553" y="20998"/>
                  <a:pt x="8553" y="20983"/>
                </a:cubicBezTo>
                <a:cubicBezTo>
                  <a:pt x="8553" y="20983"/>
                  <a:pt x="8553" y="20983"/>
                  <a:pt x="8553" y="20968"/>
                </a:cubicBezTo>
                <a:cubicBezTo>
                  <a:pt x="8553" y="20968"/>
                  <a:pt x="8553" y="20968"/>
                  <a:pt x="8554" y="20970"/>
                </a:cubicBezTo>
                <a:cubicBezTo>
                  <a:pt x="8554" y="20972"/>
                  <a:pt x="8557" y="20976"/>
                  <a:pt x="8561" y="20983"/>
                </a:cubicBezTo>
                <a:cubicBezTo>
                  <a:pt x="8565" y="20983"/>
                  <a:pt x="8567" y="20983"/>
                  <a:pt x="8568" y="20983"/>
                </a:cubicBezTo>
                <a:cubicBezTo>
                  <a:pt x="8569" y="20983"/>
                  <a:pt x="8569" y="20983"/>
                  <a:pt x="8569" y="20983"/>
                </a:cubicBezTo>
                <a:cubicBezTo>
                  <a:pt x="8569" y="20983"/>
                  <a:pt x="8569" y="20983"/>
                  <a:pt x="8569" y="20981"/>
                </a:cubicBezTo>
                <a:cubicBezTo>
                  <a:pt x="8569" y="20979"/>
                  <a:pt x="8569" y="20976"/>
                  <a:pt x="8569" y="20968"/>
                </a:cubicBezTo>
                <a:cubicBezTo>
                  <a:pt x="8569" y="20968"/>
                  <a:pt x="8569" y="20968"/>
                  <a:pt x="8570" y="20968"/>
                </a:cubicBezTo>
                <a:cubicBezTo>
                  <a:pt x="8571" y="20968"/>
                  <a:pt x="8574" y="20968"/>
                  <a:pt x="8578" y="20968"/>
                </a:cubicBezTo>
                <a:cubicBezTo>
                  <a:pt x="8578" y="20968"/>
                  <a:pt x="8578" y="20968"/>
                  <a:pt x="8578" y="20939"/>
                </a:cubicBezTo>
                <a:cubicBezTo>
                  <a:pt x="8578" y="20939"/>
                  <a:pt x="8578" y="20939"/>
                  <a:pt x="8578" y="20925"/>
                </a:cubicBezTo>
                <a:lnTo>
                  <a:pt x="8587" y="20925"/>
                </a:lnTo>
                <a:lnTo>
                  <a:pt x="8595" y="20925"/>
                </a:lnTo>
                <a:cubicBezTo>
                  <a:pt x="8595" y="20925"/>
                  <a:pt x="8595" y="20925"/>
                  <a:pt x="8596" y="20925"/>
                </a:cubicBezTo>
                <a:cubicBezTo>
                  <a:pt x="8597" y="20925"/>
                  <a:pt x="8600" y="20925"/>
                  <a:pt x="8604" y="20925"/>
                </a:cubicBezTo>
                <a:cubicBezTo>
                  <a:pt x="8604" y="20925"/>
                  <a:pt x="8604" y="20924"/>
                  <a:pt x="8602" y="20922"/>
                </a:cubicBezTo>
                <a:cubicBezTo>
                  <a:pt x="8600" y="20920"/>
                  <a:pt x="8595" y="20917"/>
                  <a:pt x="8587" y="20909"/>
                </a:cubicBezTo>
                <a:cubicBezTo>
                  <a:pt x="8587" y="20909"/>
                  <a:pt x="8587" y="20909"/>
                  <a:pt x="8586" y="20909"/>
                </a:cubicBezTo>
                <a:cubicBezTo>
                  <a:pt x="8584" y="20909"/>
                  <a:pt x="8582" y="20909"/>
                  <a:pt x="8578" y="20909"/>
                </a:cubicBezTo>
                <a:cubicBezTo>
                  <a:pt x="8578" y="20909"/>
                  <a:pt x="8578" y="20910"/>
                  <a:pt x="8578" y="20908"/>
                </a:cubicBezTo>
                <a:cubicBezTo>
                  <a:pt x="8578" y="20906"/>
                  <a:pt x="8578" y="20903"/>
                  <a:pt x="8578" y="20895"/>
                </a:cubicBezTo>
                <a:cubicBezTo>
                  <a:pt x="8578" y="20895"/>
                  <a:pt x="8578" y="20895"/>
                  <a:pt x="8579" y="20895"/>
                </a:cubicBezTo>
                <a:cubicBezTo>
                  <a:pt x="8580" y="20895"/>
                  <a:pt x="8582" y="20895"/>
                  <a:pt x="8587" y="20895"/>
                </a:cubicBezTo>
                <a:cubicBezTo>
                  <a:pt x="8587" y="20895"/>
                  <a:pt x="8587" y="20895"/>
                  <a:pt x="8587" y="20893"/>
                </a:cubicBezTo>
                <a:cubicBezTo>
                  <a:pt x="8587" y="20891"/>
                  <a:pt x="8587" y="20887"/>
                  <a:pt x="8587" y="20880"/>
                </a:cubicBezTo>
                <a:cubicBezTo>
                  <a:pt x="8587" y="20880"/>
                  <a:pt x="8587" y="20880"/>
                  <a:pt x="8586" y="20880"/>
                </a:cubicBezTo>
                <a:cubicBezTo>
                  <a:pt x="8585" y="20880"/>
                  <a:pt x="8582" y="20880"/>
                  <a:pt x="8578" y="20880"/>
                </a:cubicBezTo>
                <a:cubicBezTo>
                  <a:pt x="8578" y="20880"/>
                  <a:pt x="8578" y="20880"/>
                  <a:pt x="8577" y="20880"/>
                </a:cubicBezTo>
                <a:cubicBezTo>
                  <a:pt x="8576" y="20880"/>
                  <a:pt x="8574" y="20880"/>
                  <a:pt x="8569" y="20880"/>
                </a:cubicBezTo>
                <a:cubicBezTo>
                  <a:pt x="8569" y="20880"/>
                  <a:pt x="8569" y="20880"/>
                  <a:pt x="8569" y="20878"/>
                </a:cubicBezTo>
                <a:cubicBezTo>
                  <a:pt x="8569" y="20877"/>
                  <a:pt x="8569" y="20873"/>
                  <a:pt x="8569" y="20866"/>
                </a:cubicBezTo>
                <a:cubicBezTo>
                  <a:pt x="8569" y="20866"/>
                  <a:pt x="8567" y="20866"/>
                  <a:pt x="8565" y="20867"/>
                </a:cubicBezTo>
                <a:cubicBezTo>
                  <a:pt x="8563" y="20869"/>
                  <a:pt x="8561" y="20873"/>
                  <a:pt x="8561" y="20880"/>
                </a:cubicBezTo>
                <a:cubicBezTo>
                  <a:pt x="8561" y="20880"/>
                  <a:pt x="8561" y="20880"/>
                  <a:pt x="8560" y="20880"/>
                </a:cubicBezTo>
                <a:cubicBezTo>
                  <a:pt x="8559" y="20880"/>
                  <a:pt x="8557" y="20880"/>
                  <a:pt x="8553" y="20880"/>
                </a:cubicBezTo>
                <a:cubicBezTo>
                  <a:pt x="8553" y="20873"/>
                  <a:pt x="8553" y="20869"/>
                  <a:pt x="8553" y="20867"/>
                </a:cubicBezTo>
                <a:cubicBezTo>
                  <a:pt x="8553" y="20866"/>
                  <a:pt x="8553" y="20866"/>
                  <a:pt x="8553" y="20866"/>
                </a:cubicBezTo>
                <a:lnTo>
                  <a:pt x="8544" y="20866"/>
                </a:lnTo>
                <a:lnTo>
                  <a:pt x="8536" y="20866"/>
                </a:lnTo>
                <a:lnTo>
                  <a:pt x="8536" y="20851"/>
                </a:lnTo>
                <a:lnTo>
                  <a:pt x="8527" y="20851"/>
                </a:lnTo>
                <a:lnTo>
                  <a:pt x="8527" y="20836"/>
                </a:lnTo>
                <a:lnTo>
                  <a:pt x="8518" y="20836"/>
                </a:lnTo>
                <a:cubicBezTo>
                  <a:pt x="8518" y="20836"/>
                  <a:pt x="8518" y="20836"/>
                  <a:pt x="8510" y="20836"/>
                </a:cubicBezTo>
                <a:cubicBezTo>
                  <a:pt x="8510" y="20836"/>
                  <a:pt x="8509" y="20836"/>
                  <a:pt x="8501" y="20836"/>
                </a:cubicBezTo>
                <a:cubicBezTo>
                  <a:pt x="8501" y="20836"/>
                  <a:pt x="8501" y="20836"/>
                  <a:pt x="8500" y="20836"/>
                </a:cubicBezTo>
                <a:cubicBezTo>
                  <a:pt x="8499" y="20836"/>
                  <a:pt x="8497" y="20836"/>
                  <a:pt x="8492" y="20836"/>
                </a:cubicBezTo>
                <a:close/>
                <a:moveTo>
                  <a:pt x="8467" y="20925"/>
                </a:moveTo>
                <a:lnTo>
                  <a:pt x="8476" y="20925"/>
                </a:lnTo>
                <a:lnTo>
                  <a:pt x="8476" y="20939"/>
                </a:lnTo>
                <a:cubicBezTo>
                  <a:pt x="8476" y="20939"/>
                  <a:pt x="8476" y="20939"/>
                  <a:pt x="8477" y="20941"/>
                </a:cubicBezTo>
                <a:cubicBezTo>
                  <a:pt x="8477" y="20943"/>
                  <a:pt x="8479" y="20947"/>
                  <a:pt x="8484" y="20954"/>
                </a:cubicBezTo>
                <a:lnTo>
                  <a:pt x="8476" y="20954"/>
                </a:lnTo>
                <a:cubicBezTo>
                  <a:pt x="8472" y="20954"/>
                  <a:pt x="8469" y="20954"/>
                  <a:pt x="8468" y="20954"/>
                </a:cubicBezTo>
                <a:cubicBezTo>
                  <a:pt x="8467" y="20954"/>
                  <a:pt x="8467" y="20954"/>
                  <a:pt x="8467" y="20954"/>
                </a:cubicBezTo>
                <a:cubicBezTo>
                  <a:pt x="8467" y="20939"/>
                  <a:pt x="8467" y="20932"/>
                  <a:pt x="8467" y="20928"/>
                </a:cubicBezTo>
                <a:cubicBezTo>
                  <a:pt x="8467" y="20925"/>
                  <a:pt x="8467" y="20925"/>
                  <a:pt x="8467" y="20925"/>
                </a:cubicBezTo>
                <a:close/>
                <a:moveTo>
                  <a:pt x="5430" y="21287"/>
                </a:moveTo>
                <a:lnTo>
                  <a:pt x="5430" y="21291"/>
                </a:lnTo>
                <a:cubicBezTo>
                  <a:pt x="5434" y="21291"/>
                  <a:pt x="5436" y="21291"/>
                  <a:pt x="5437" y="21291"/>
                </a:cubicBezTo>
                <a:cubicBezTo>
                  <a:pt x="5438" y="21291"/>
                  <a:pt x="5438" y="21291"/>
                  <a:pt x="5438" y="21291"/>
                </a:cubicBezTo>
                <a:cubicBezTo>
                  <a:pt x="5438" y="21290"/>
                  <a:pt x="5438" y="21289"/>
                  <a:pt x="5438" y="21289"/>
                </a:cubicBezTo>
                <a:cubicBezTo>
                  <a:pt x="5438" y="21288"/>
                  <a:pt x="5438" y="21287"/>
                  <a:pt x="5438" y="21287"/>
                </a:cubicBezTo>
                <a:cubicBezTo>
                  <a:pt x="5434" y="21287"/>
                  <a:pt x="5432" y="21287"/>
                  <a:pt x="5431" y="21287"/>
                </a:cubicBezTo>
                <a:cubicBezTo>
                  <a:pt x="5430" y="21287"/>
                  <a:pt x="5430" y="21287"/>
                  <a:pt x="5430" y="21287"/>
                </a:cubicBezTo>
                <a:close/>
                <a:moveTo>
                  <a:pt x="5439" y="21361"/>
                </a:moveTo>
                <a:cubicBezTo>
                  <a:pt x="5439" y="21361"/>
                  <a:pt x="5439" y="21362"/>
                  <a:pt x="5439" y="21363"/>
                </a:cubicBezTo>
                <a:cubicBezTo>
                  <a:pt x="5439" y="21364"/>
                  <a:pt x="5439" y="21365"/>
                  <a:pt x="5439" y="21365"/>
                </a:cubicBezTo>
                <a:cubicBezTo>
                  <a:pt x="5447" y="21372"/>
                  <a:pt x="5451" y="21375"/>
                  <a:pt x="5453" y="21377"/>
                </a:cubicBezTo>
                <a:cubicBezTo>
                  <a:pt x="5455" y="21379"/>
                  <a:pt x="5456" y="21379"/>
                  <a:pt x="5456" y="21379"/>
                </a:cubicBezTo>
                <a:cubicBezTo>
                  <a:pt x="5456" y="21379"/>
                  <a:pt x="5456" y="21378"/>
                  <a:pt x="5456" y="21377"/>
                </a:cubicBezTo>
                <a:cubicBezTo>
                  <a:pt x="5456" y="21376"/>
                  <a:pt x="5456" y="21375"/>
                  <a:pt x="5456" y="21375"/>
                </a:cubicBezTo>
                <a:cubicBezTo>
                  <a:pt x="5447" y="21368"/>
                  <a:pt x="5443" y="21365"/>
                  <a:pt x="5441" y="21363"/>
                </a:cubicBezTo>
                <a:cubicBezTo>
                  <a:pt x="5439" y="21361"/>
                  <a:pt x="5439" y="21361"/>
                  <a:pt x="5439" y="21361"/>
                </a:cubicBezTo>
                <a:close/>
              </a:path>
            </a:pathLst>
          </a:custGeom>
          <a:solidFill>
            <a:srgbClr val="FFFFFF">
              <a:alpha val="90000"/>
            </a:srgbClr>
          </a:solidFill>
          <a:effectLst>
            <a:outerShdw blurRad="1270000" dist="635000" dir="8100000" rotWithShape="0">
              <a:srgbClr val="000000">
                <a:alpha val="25000"/>
              </a:srgbClr>
            </a:outerShdw>
          </a:effectLst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3200" cap="none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431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>
            <a:spLocks noGrp="1"/>
          </p:cNvSpPr>
          <p:nvPr>
            <p:ph type="sldNum" sz="quarter" idx="2"/>
          </p:nvPr>
        </p:nvSpPr>
        <p:spPr>
          <a:xfrm>
            <a:off x="22672013" y="635000"/>
            <a:ext cx="1076987" cy="571500"/>
          </a:xfrm>
          <a:prstGeom prst="rect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algn="ctr">
              <a:lnSpc>
                <a:spcPct val="100000"/>
              </a:lnSpc>
              <a:defRPr sz="3000" cap="none" spc="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  <p:sp>
        <p:nvSpPr>
          <p:cNvPr id="3" name="Title Text"/>
          <p:cNvSpPr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Body Level One…"/>
          <p:cNvSpPr>
            <a:spLocks noGrp="1"/>
          </p:cNvSpPr>
          <p:nvPr>
            <p:ph type="body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6" r:id="rId5"/>
    <p:sldLayoutId id="2147483671" r:id="rId6"/>
    <p:sldLayoutId id="2147483681" r:id="rId7"/>
    <p:sldLayoutId id="2147483684" r:id="rId8"/>
    <p:sldLayoutId id="2147483685" r:id="rId9"/>
    <p:sldLayoutId id="2147483714" r:id="rId10"/>
  </p:sldLayoutIdLst>
  <p:transition spd="med"/>
  <p:txStyles>
    <p:titleStyle>
      <a:lvl1pPr marL="0" marR="0" indent="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1pPr>
      <a:lvl2pPr marL="0" marR="0" indent="2286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2pPr>
      <a:lvl3pPr marL="0" marR="0" indent="4572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3pPr>
      <a:lvl4pPr marL="0" marR="0" indent="6858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4pPr>
      <a:lvl5pPr marL="0" marR="0" indent="9144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5pPr>
      <a:lvl6pPr marL="0" marR="0" indent="11430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6pPr>
      <a:lvl7pPr marL="0" marR="0" indent="13716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7pPr>
      <a:lvl8pPr marL="0" marR="0" indent="16002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8pPr>
      <a:lvl9pPr marL="0" marR="0" indent="18288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9pPr>
    </p:titleStyle>
    <p:bodyStyle>
      <a:lvl1pPr marL="0" marR="0" indent="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1pPr>
      <a:lvl2pPr marL="0" marR="0" indent="2286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2pPr>
      <a:lvl3pPr marL="0" marR="0" indent="4572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3pPr>
      <a:lvl4pPr marL="0" marR="0" indent="6858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4pPr>
      <a:lvl5pPr marL="0" marR="0" indent="9144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5pPr>
      <a:lvl6pPr marL="0" marR="0" indent="11430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6pPr>
      <a:lvl7pPr marL="0" marR="0" indent="13716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7pPr>
      <a:lvl8pPr marL="0" marR="0" indent="16002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8pPr>
      <a:lvl9pPr marL="0" marR="0" indent="18288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all" spc="15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-Bold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-Bold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-Bold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-Bold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-Bold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-Bold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-Bold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-Bold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-Bold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-Bold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1B727C5-A6A1-4E05-83D8-57894D6B6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8A7A26-1CD0-443A-AB2B-DFC861676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394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3F1C5A-5951-4F2E-AC92-36E8A0219C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47D88B-6531-4BF6-9B4F-CF492EEA26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EB6256-281B-40C6-AA4E-C8C7DE3FEE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D3389-4ACB-4938-9F1B-F5B5BF5A6D03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 descr="Immagine che contiene edificio, finestra&#10;&#10;Descrizione generata automaticamente">
            <a:extLst>
              <a:ext uri="{FF2B5EF4-FFF2-40B4-BE49-F238E27FC236}">
                <a16:creationId xmlns:a16="http://schemas.microsoft.com/office/drawing/2014/main" id="{4D9AF15C-FC4C-4487-9BCC-C97A846A1A94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00" y="12319750"/>
            <a:ext cx="1123200" cy="1123200"/>
          </a:xfrm>
          <a:prstGeom prst="rect">
            <a:avLst/>
          </a:prstGeom>
        </p:spPr>
      </p:pic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6DAAA54C-8D0E-4AE4-939F-EAB1A23138F7}"/>
              </a:ext>
            </a:extLst>
          </p:cNvPr>
          <p:cNvCxnSpPr/>
          <p:nvPr userDrawn="1"/>
        </p:nvCxnSpPr>
        <p:spPr>
          <a:xfrm>
            <a:off x="11112000" y="3381374"/>
            <a:ext cx="2160000" cy="0"/>
          </a:xfrm>
          <a:prstGeom prst="line">
            <a:avLst/>
          </a:prstGeom>
          <a:ln w="50800" cap="rnd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16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</p:sldLayoutIdLs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Clr>
          <a:schemeClr val="accent1"/>
        </a:buClr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296000" indent="-648000" algn="l" defTabSz="1828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Wingdings" panose="05000000000000000000" pitchFamily="2" charset="2"/>
        <a:buChar char="q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9D01A-CF16-F8A5-20F3-10260442E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ramonto, cielo, schermata, cartone animato&#10;&#10;Il contenuto generato dall'IA potrebbe non essere corretto.">
            <a:extLst>
              <a:ext uri="{FF2B5EF4-FFF2-40B4-BE49-F238E27FC236}">
                <a16:creationId xmlns:a16="http://schemas.microsoft.com/office/drawing/2014/main" id="{1E2555DB-B35B-EBD5-D442-FCB5C99B6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237" y="1220023"/>
            <a:ext cx="21485524" cy="12085608"/>
          </a:xfrm>
          <a:prstGeom prst="rect">
            <a:avLst/>
          </a:prstGeom>
        </p:spPr>
      </p:pic>
      <p:sp>
        <p:nvSpPr>
          <p:cNvPr id="26" name="Segnaposto testo 8">
            <a:extLst>
              <a:ext uri="{FF2B5EF4-FFF2-40B4-BE49-F238E27FC236}">
                <a16:creationId xmlns:a16="http://schemas.microsoft.com/office/drawing/2014/main" id="{F221775A-FE55-981E-E6AD-671CE040E14D}"/>
              </a:ext>
            </a:extLst>
          </p:cNvPr>
          <p:cNvSpPr txBox="1">
            <a:spLocks/>
          </p:cNvSpPr>
          <p:nvPr/>
        </p:nvSpPr>
        <p:spPr>
          <a:xfrm>
            <a:off x="1676400" y="2808006"/>
            <a:ext cx="21031200" cy="1224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45719" rIns="91439" bIns="45719">
            <a:noAutofit/>
          </a:bodyPr>
          <a:lstStyle>
            <a:lvl1pPr marL="0" marR="0" indent="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15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-Bold"/>
              </a:defRPr>
            </a:lvl1pPr>
            <a:lvl2pPr marL="0" marR="0" indent="22860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15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-Bold"/>
              </a:defRPr>
            </a:lvl2pPr>
            <a:lvl3pPr marL="0" marR="0" indent="45720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15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-Bold"/>
              </a:defRPr>
            </a:lvl3pPr>
            <a:lvl4pPr marL="0" marR="0" indent="68580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15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-Bold"/>
              </a:defRPr>
            </a:lvl4pPr>
            <a:lvl5pPr marL="0" marR="0" indent="91440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15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-Bold"/>
              </a:defRPr>
            </a:lvl5pPr>
            <a:lvl6pPr marL="0" marR="0" indent="114300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15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-Bold"/>
              </a:defRPr>
            </a:lvl6pPr>
            <a:lvl7pPr marL="0" marR="0" indent="137160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15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-Bold"/>
              </a:defRPr>
            </a:lvl7pPr>
            <a:lvl8pPr marL="0" marR="0" indent="160020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15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-Bold"/>
              </a:defRPr>
            </a:lvl8pPr>
            <a:lvl9pPr marL="0" marR="0" indent="182880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15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Montserrat-Bold"/>
              </a:defRPr>
            </a:lvl9pPr>
          </a:lstStyle>
          <a:p>
            <a:pPr hangingPunct="1"/>
            <a:endParaRPr lang="it-IT" sz="6400" kern="1200" cap="none" dirty="0">
              <a:solidFill>
                <a:schemeClr val="accent6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1083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RDRA">
      <a:dk1>
        <a:sysClr val="windowText" lastClr="000000"/>
      </a:dk1>
      <a:lt1>
        <a:sysClr val="window" lastClr="FFFFFF"/>
      </a:lt1>
      <a:dk2>
        <a:srgbClr val="15333E"/>
      </a:dk2>
      <a:lt2>
        <a:srgbClr val="E7E6E6"/>
      </a:lt2>
      <a:accent1>
        <a:srgbClr val="00698F"/>
      </a:accent1>
      <a:accent2>
        <a:srgbClr val="7EB0CC"/>
      </a:accent2>
      <a:accent3>
        <a:srgbClr val="A5A5A5"/>
      </a:accent3>
      <a:accent4>
        <a:srgbClr val="15333E"/>
      </a:accent4>
      <a:accent5>
        <a:srgbClr val="FFCDB6"/>
      </a:accent5>
      <a:accent6>
        <a:srgbClr val="FF2D55"/>
      </a:accent6>
      <a:hlink>
        <a:srgbClr val="0563C1"/>
      </a:hlink>
      <a:folHlink>
        <a:srgbClr val="954F72"/>
      </a:folHlink>
    </a:clrScheme>
    <a:fontScheme name="Freight Sans">
      <a:majorFont>
        <a:latin typeface="Freight Sans Pro"/>
        <a:ea typeface=""/>
        <a:cs typeface=""/>
      </a:majorFont>
      <a:minorFont>
        <a:latin typeface="Freight Sans Pro Light"/>
        <a:ea typeface=""/>
        <a:cs typeface="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7EAED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016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all" spc="15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Montserrat-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RDRA">
      <a:dk1>
        <a:sysClr val="windowText" lastClr="000000"/>
      </a:dk1>
      <a:lt1>
        <a:sysClr val="window" lastClr="FFFFFF"/>
      </a:lt1>
      <a:dk2>
        <a:srgbClr val="15333E"/>
      </a:dk2>
      <a:lt2>
        <a:srgbClr val="E7E6E6"/>
      </a:lt2>
      <a:accent1>
        <a:srgbClr val="00698F"/>
      </a:accent1>
      <a:accent2>
        <a:srgbClr val="7EB0CC"/>
      </a:accent2>
      <a:accent3>
        <a:srgbClr val="A5A5A5"/>
      </a:accent3>
      <a:accent4>
        <a:srgbClr val="15333E"/>
      </a:accent4>
      <a:accent5>
        <a:srgbClr val="FFCDB6"/>
      </a:accent5>
      <a:accent6>
        <a:srgbClr val="FF2D55"/>
      </a:accent6>
      <a:hlink>
        <a:srgbClr val="0563C1"/>
      </a:hlink>
      <a:folHlink>
        <a:srgbClr val="954F72"/>
      </a:folHlink>
    </a:clrScheme>
    <a:fontScheme name="Freight Sans">
      <a:majorFont>
        <a:latin typeface="Freight Sans Pro"/>
        <a:ea typeface=""/>
        <a:cs typeface=""/>
      </a:majorFont>
      <a:minorFont>
        <a:latin typeface="Freight Sans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Montserrat-Bold"/>
        <a:ea typeface="Montserrat-Bold"/>
        <a:cs typeface="Montserrat-Bold"/>
      </a:majorFont>
      <a:minorFont>
        <a:latin typeface="Montserrat-Bold"/>
        <a:ea typeface="Montserrat-Bold"/>
        <a:cs typeface="Montserrat-Bold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7EAED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016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all" spc="15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Montserrat-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3eb5389-cd66-445f-ad7f-67e1c6295b23" xsi:nil="true"/>
    <lcf76f155ced4ddcb4097134ff3c332f xmlns="22d4d51c-2996-4a4d-adaf-fe55481a7c1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2400DB448953F4F82329D88CBB29B29" ma:contentTypeVersion="14" ma:contentTypeDescription="Creare un nuovo documento." ma:contentTypeScope="" ma:versionID="1f6007dfeb9bd235b929ea0f99179656">
  <xsd:schema xmlns:xsd="http://www.w3.org/2001/XMLSchema" xmlns:xs="http://www.w3.org/2001/XMLSchema" xmlns:p="http://schemas.microsoft.com/office/2006/metadata/properties" xmlns:ns2="22d4d51c-2996-4a4d-adaf-fe55481a7c1d" xmlns:ns3="53eb5389-cd66-445f-ad7f-67e1c6295b23" targetNamespace="http://schemas.microsoft.com/office/2006/metadata/properties" ma:root="true" ma:fieldsID="5fb3f2d6c5b5587a3ba12b0660206c5b" ns2:_="" ns3:_="">
    <xsd:import namespace="22d4d51c-2996-4a4d-adaf-fe55481a7c1d"/>
    <xsd:import namespace="53eb5389-cd66-445f-ad7f-67e1c6295b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d4d51c-2996-4a4d-adaf-fe55481a7c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Tag immagine" ma:readOnly="false" ma:fieldId="{5cf76f15-5ced-4ddc-b409-7134ff3c332f}" ma:taxonomyMulti="true" ma:sspId="589ebc2f-7cc9-42b5-88d5-530153820e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eb5389-cd66-445f-ad7f-67e1c6295b23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3c53503-7a35-4bc3-b9c0-64f732e69db9}" ma:internalName="TaxCatchAll" ma:showField="CatchAllData" ma:web="53eb5389-cd66-445f-ad7f-67e1c6295b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1F3A94-F443-4EC6-AD77-AEBDB979F147}">
  <ds:schemaRefs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53eb5389-cd66-445f-ad7f-67e1c6295b23"/>
    <ds:schemaRef ds:uri="22d4d51c-2996-4a4d-adaf-fe55481a7c1d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59F641E-EA1A-41C2-9EF1-CD23EE3B89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6BCE9E-ADE6-4776-9A13-397861641D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d4d51c-2996-4a4d-adaf-fe55481a7c1d"/>
    <ds:schemaRef ds:uri="53eb5389-cd66-445f-ad7f-67e1c6295b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Personalizzato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Freight Sans Pro</vt:lpstr>
      <vt:lpstr>Freight Sans Pro Light</vt:lpstr>
      <vt:lpstr>Helvetica Neue</vt:lpstr>
      <vt:lpstr>Wingdings</vt:lpstr>
      <vt:lpstr>White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Imprenditore: lascia o raddoppia?</dc:title>
  <dc:creator>Paolo Crippa</dc:creator>
  <cp:lastModifiedBy>Alessandra Spano</cp:lastModifiedBy>
  <cp:revision>113</cp:revision>
  <dcterms:created xsi:type="dcterms:W3CDTF">2019-09-19T08:31:37Z</dcterms:created>
  <dcterms:modified xsi:type="dcterms:W3CDTF">2025-04-09T16:15:54Z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18400.0000000000</vt:lpwstr>
  </property>
  <property fmtid="{D5CDD505-2E9C-101B-9397-08002B2CF9AE}" pid="3" name="ContentTypeId">
    <vt:lpwstr>0x010100F2400DB448953F4F82329D88CBB29B29</vt:lpwstr>
  </property>
</Properties>
</file>