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7" r:id="rId1"/>
  </p:sldMasterIdLst>
  <p:notesMasterIdLst>
    <p:notesMasterId r:id="rId24"/>
  </p:notesMasterIdLst>
  <p:sldIdLst>
    <p:sldId id="2206" r:id="rId2"/>
    <p:sldId id="2277" r:id="rId3"/>
    <p:sldId id="2258" r:id="rId4"/>
    <p:sldId id="2263" r:id="rId5"/>
    <p:sldId id="2295" r:id="rId6"/>
    <p:sldId id="2294" r:id="rId7"/>
    <p:sldId id="2296" r:id="rId8"/>
    <p:sldId id="2287" r:id="rId9"/>
    <p:sldId id="2266" r:id="rId10"/>
    <p:sldId id="2264" r:id="rId11"/>
    <p:sldId id="2289" r:id="rId12"/>
    <p:sldId id="2288" r:id="rId13"/>
    <p:sldId id="2290" r:id="rId14"/>
    <p:sldId id="2285" r:id="rId15"/>
    <p:sldId id="2279" r:id="rId16"/>
    <p:sldId id="2280" r:id="rId17"/>
    <p:sldId id="2281" r:id="rId18"/>
    <p:sldId id="2291" r:id="rId19"/>
    <p:sldId id="2292" r:id="rId20"/>
    <p:sldId id="2293" r:id="rId21"/>
    <p:sldId id="2261" r:id="rId22"/>
    <p:sldId id="2254" r:id="rId23"/>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4" pos="14350" userDrawn="1">
          <p15:clr>
            <a:srgbClr val="A4A3A4"/>
          </p15:clr>
        </p15:guide>
        <p15:guide id="5" pos="7678" userDrawn="1">
          <p15:clr>
            <a:srgbClr val="A4A3A4"/>
          </p15:clr>
        </p15:guide>
        <p15:guide id="6" pos="982" userDrawn="1">
          <p15:clr>
            <a:srgbClr val="A4A3A4"/>
          </p15:clr>
        </p15:guide>
        <p15:guide id="8" orient="horz" pos="5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o Muratori" initials="AM" lastIdx="1" clrIdx="0">
    <p:extLst>
      <p:ext uri="{19B8F6BF-5375-455C-9EA6-DF929625EA0E}">
        <p15:presenceInfo xmlns:p15="http://schemas.microsoft.com/office/powerpoint/2012/main" userId="Alessandro Murato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4F"/>
    <a:srgbClr val="0A3C57"/>
    <a:srgbClr val="007855"/>
    <a:srgbClr val="AFD4C8"/>
    <a:srgbClr val="7FD0FF"/>
    <a:srgbClr val="78B5AE"/>
    <a:srgbClr val="FAFAFA"/>
    <a:srgbClr val="3FB6E0"/>
    <a:srgbClr val="9DD6EA"/>
    <a:srgbClr val="3871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B4234E-3770-4DE5-B4EF-5C727D53E066}" v="4" dt="2025-07-03T06:08:52.657"/>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291" autoAdjust="0"/>
  </p:normalViewPr>
  <p:slideViewPr>
    <p:cSldViewPr snapToGrid="0" snapToObjects="1">
      <p:cViewPr varScale="1">
        <p:scale>
          <a:sx n="52" d="100"/>
          <a:sy n="52" d="100"/>
        </p:scale>
        <p:origin x="492" y="276"/>
      </p:cViewPr>
      <p:guideLst>
        <p:guide orient="horz" pos="8112"/>
        <p:guide pos="14350"/>
        <p:guide pos="7678"/>
        <p:guide pos="982"/>
        <p:guide orient="horz" pos="5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rizio Vedana" userId="8d479dc1-87b7-4bd8-aba3-4c7cb01bdab7" providerId="ADAL" clId="{00AE6BA2-50B7-4A55-B818-B615EA61B83B}"/>
    <pc:docChg chg="delSld">
      <pc:chgData name="Fabrizio Vedana" userId="8d479dc1-87b7-4bd8-aba3-4c7cb01bdab7" providerId="ADAL" clId="{00AE6BA2-50B7-4A55-B818-B615EA61B83B}" dt="2025-02-26T08:47:15.956" v="2" actId="47"/>
      <pc:docMkLst>
        <pc:docMk/>
      </pc:docMkLst>
      <pc:sldChg chg="del">
        <pc:chgData name="Fabrizio Vedana" userId="8d479dc1-87b7-4bd8-aba3-4c7cb01bdab7" providerId="ADAL" clId="{00AE6BA2-50B7-4A55-B818-B615EA61B83B}" dt="2025-02-26T08:47:08.717" v="1" actId="47"/>
        <pc:sldMkLst>
          <pc:docMk/>
          <pc:sldMk cId="3045749503" sldId="263"/>
        </pc:sldMkLst>
      </pc:sldChg>
      <pc:sldChg chg="del">
        <pc:chgData name="Fabrizio Vedana" userId="8d479dc1-87b7-4bd8-aba3-4c7cb01bdab7" providerId="ADAL" clId="{00AE6BA2-50B7-4A55-B818-B615EA61B83B}" dt="2025-02-26T08:46:38.400" v="0" actId="47"/>
        <pc:sldMkLst>
          <pc:docMk/>
          <pc:sldMk cId="712496195" sldId="2284"/>
        </pc:sldMkLst>
      </pc:sldChg>
      <pc:sldChg chg="del">
        <pc:chgData name="Fabrizio Vedana" userId="8d479dc1-87b7-4bd8-aba3-4c7cb01bdab7" providerId="ADAL" clId="{00AE6BA2-50B7-4A55-B818-B615EA61B83B}" dt="2025-02-26T08:47:15.956" v="2" actId="47"/>
        <pc:sldMkLst>
          <pc:docMk/>
          <pc:sldMk cId="2305292867" sldId="2286"/>
        </pc:sldMkLst>
      </pc:sldChg>
      <pc:sldMasterChg chg="delSldLayout">
        <pc:chgData name="Fabrizio Vedana" userId="8d479dc1-87b7-4bd8-aba3-4c7cb01bdab7" providerId="ADAL" clId="{00AE6BA2-50B7-4A55-B818-B615EA61B83B}" dt="2025-02-26T08:47:08.717" v="1" actId="47"/>
        <pc:sldMasterMkLst>
          <pc:docMk/>
          <pc:sldMasterMk cId="2125118640" sldId="2147484007"/>
        </pc:sldMasterMkLst>
        <pc:sldLayoutChg chg="del">
          <pc:chgData name="Fabrizio Vedana" userId="8d479dc1-87b7-4bd8-aba3-4c7cb01bdab7" providerId="ADAL" clId="{00AE6BA2-50B7-4A55-B818-B615EA61B83B}" dt="2025-02-26T08:47:08.717" v="1" actId="47"/>
          <pc:sldLayoutMkLst>
            <pc:docMk/>
            <pc:sldMasterMk cId="2125118640" sldId="2147484007"/>
            <pc:sldLayoutMk cId="1056933146" sldId="2147484083"/>
          </pc:sldLayoutMkLst>
        </pc:sldLayoutChg>
      </pc:sldMasterChg>
    </pc:docChg>
  </pc:docChgLst>
  <pc:docChgLst>
    <pc:chgData name="Fabrizio Vedana" userId="8d479dc1-87b7-4bd8-aba3-4c7cb01bdab7" providerId="ADAL" clId="{ABB4234E-3770-4DE5-B4EF-5C727D53E066}"/>
    <pc:docChg chg="custSel addSld delSld modSld">
      <pc:chgData name="Fabrizio Vedana" userId="8d479dc1-87b7-4bd8-aba3-4c7cb01bdab7" providerId="ADAL" clId="{ABB4234E-3770-4DE5-B4EF-5C727D53E066}" dt="2025-07-03T06:13:45.466" v="205" actId="20577"/>
      <pc:docMkLst>
        <pc:docMk/>
      </pc:docMkLst>
      <pc:sldChg chg="addSp delSp modSp mod">
        <pc:chgData name="Fabrizio Vedana" userId="8d479dc1-87b7-4bd8-aba3-4c7cb01bdab7" providerId="ADAL" clId="{ABB4234E-3770-4DE5-B4EF-5C727D53E066}" dt="2025-07-03T06:04:42.269" v="136" actId="1076"/>
        <pc:sldMkLst>
          <pc:docMk/>
          <pc:sldMk cId="4007130407" sldId="2263"/>
        </pc:sldMkLst>
        <pc:picChg chg="del">
          <ac:chgData name="Fabrizio Vedana" userId="8d479dc1-87b7-4bd8-aba3-4c7cb01bdab7" providerId="ADAL" clId="{ABB4234E-3770-4DE5-B4EF-5C727D53E066}" dt="2025-07-03T06:04:16.030" v="128" actId="478"/>
          <ac:picMkLst>
            <pc:docMk/>
            <pc:sldMk cId="4007130407" sldId="2263"/>
            <ac:picMk id="3" creationId="{E367D2F6-1CE9-E187-45A7-EAFD3CDE1CB0}"/>
          </ac:picMkLst>
        </pc:picChg>
        <pc:picChg chg="add mod">
          <ac:chgData name="Fabrizio Vedana" userId="8d479dc1-87b7-4bd8-aba3-4c7cb01bdab7" providerId="ADAL" clId="{ABB4234E-3770-4DE5-B4EF-5C727D53E066}" dt="2025-07-03T06:04:42.269" v="136" actId="1076"/>
          <ac:picMkLst>
            <pc:docMk/>
            <pc:sldMk cId="4007130407" sldId="2263"/>
            <ac:picMk id="5" creationId="{E19991BE-CA1B-6FA7-977E-A4F2544C1E55}"/>
          </ac:picMkLst>
        </pc:picChg>
      </pc:sldChg>
      <pc:sldChg chg="addSp delSp modSp add mod">
        <pc:chgData name="Fabrizio Vedana" userId="8d479dc1-87b7-4bd8-aba3-4c7cb01bdab7" providerId="ADAL" clId="{ABB4234E-3770-4DE5-B4EF-5C727D53E066}" dt="2025-07-03T06:13:45.466" v="205" actId="20577"/>
        <pc:sldMkLst>
          <pc:docMk/>
          <pc:sldMk cId="270941561" sldId="2294"/>
        </pc:sldMkLst>
        <pc:spChg chg="mod">
          <ac:chgData name="Fabrizio Vedana" userId="8d479dc1-87b7-4bd8-aba3-4c7cb01bdab7" providerId="ADAL" clId="{ABB4234E-3770-4DE5-B4EF-5C727D53E066}" dt="2025-07-03T06:13:45.466" v="205" actId="20577"/>
          <ac:spMkLst>
            <pc:docMk/>
            <pc:sldMk cId="270941561" sldId="2294"/>
            <ac:spMk id="3" creationId="{226A52E5-CD98-99BF-423F-F15F02FF9F8B}"/>
          </ac:spMkLst>
        </pc:spChg>
        <pc:picChg chg="add mod">
          <ac:chgData name="Fabrizio Vedana" userId="8d479dc1-87b7-4bd8-aba3-4c7cb01bdab7" providerId="ADAL" clId="{ABB4234E-3770-4DE5-B4EF-5C727D53E066}" dt="2025-07-03T06:13:28.613" v="177" actId="14100"/>
          <ac:picMkLst>
            <pc:docMk/>
            <pc:sldMk cId="270941561" sldId="2294"/>
            <ac:picMk id="4" creationId="{AFF4BF41-7600-B493-8656-C66BEC701273}"/>
          </ac:picMkLst>
        </pc:picChg>
        <pc:picChg chg="del">
          <ac:chgData name="Fabrizio Vedana" userId="8d479dc1-87b7-4bd8-aba3-4c7cb01bdab7" providerId="ADAL" clId="{ABB4234E-3770-4DE5-B4EF-5C727D53E066}" dt="2025-07-03T06:08:56.498" v="140" actId="478"/>
          <ac:picMkLst>
            <pc:docMk/>
            <pc:sldMk cId="270941561" sldId="2294"/>
            <ac:picMk id="7" creationId="{F35EA344-E184-D195-BDA0-F9FFB595BC5D}"/>
          </ac:picMkLst>
        </pc:picChg>
        <pc:picChg chg="add mod">
          <ac:chgData name="Fabrizio Vedana" userId="8d479dc1-87b7-4bd8-aba3-4c7cb01bdab7" providerId="ADAL" clId="{ABB4234E-3770-4DE5-B4EF-5C727D53E066}" dt="2025-07-03T06:13:24.580" v="176" actId="1076"/>
          <ac:picMkLst>
            <pc:docMk/>
            <pc:sldMk cId="270941561" sldId="2294"/>
            <ac:picMk id="8" creationId="{384B9978-3D5A-AE0B-3A78-38F02CE95469}"/>
          </ac:picMkLst>
        </pc:picChg>
        <pc:picChg chg="add mod">
          <ac:chgData name="Fabrizio Vedana" userId="8d479dc1-87b7-4bd8-aba3-4c7cb01bdab7" providerId="ADAL" clId="{ABB4234E-3770-4DE5-B4EF-5C727D53E066}" dt="2025-07-03T06:13:20.234" v="175" actId="1076"/>
          <ac:picMkLst>
            <pc:docMk/>
            <pc:sldMk cId="270941561" sldId="2294"/>
            <ac:picMk id="10" creationId="{91A2FFD0-9D4E-6D0E-5C6A-78D5BA22F989}"/>
          </ac:picMkLst>
        </pc:picChg>
      </pc:sldChg>
      <pc:sldChg chg="addSp delSp modSp add del mod">
        <pc:chgData name="Fabrizio Vedana" userId="8d479dc1-87b7-4bd8-aba3-4c7cb01bdab7" providerId="ADAL" clId="{ABB4234E-3770-4DE5-B4EF-5C727D53E066}" dt="2025-07-03T06:05:02.380" v="137" actId="2696"/>
        <pc:sldMkLst>
          <pc:docMk/>
          <pc:sldMk cId="3930231589" sldId="2294"/>
        </pc:sldMkLst>
        <pc:spChg chg="add mod">
          <ac:chgData name="Fabrizio Vedana" userId="8d479dc1-87b7-4bd8-aba3-4c7cb01bdab7" providerId="ADAL" clId="{ABB4234E-3770-4DE5-B4EF-5C727D53E066}" dt="2025-07-02T12:08:59.590" v="66" actId="255"/>
          <ac:spMkLst>
            <pc:docMk/>
            <pc:sldMk cId="3930231589" sldId="2294"/>
            <ac:spMk id="3" creationId="{226A52E5-CD98-99BF-423F-F15F02FF9F8B}"/>
          </ac:spMkLst>
        </pc:spChg>
        <pc:spChg chg="del">
          <ac:chgData name="Fabrizio Vedana" userId="8d479dc1-87b7-4bd8-aba3-4c7cb01bdab7" providerId="ADAL" clId="{ABB4234E-3770-4DE5-B4EF-5C727D53E066}" dt="2025-07-02T12:07:58.686" v="1" actId="478"/>
          <ac:spMkLst>
            <pc:docMk/>
            <pc:sldMk cId="3930231589" sldId="2294"/>
            <ac:spMk id="4" creationId="{1470E668-AB15-E49B-12C5-BCEDDAA89D0B}"/>
          </ac:spMkLst>
        </pc:spChg>
        <pc:picChg chg="add mod">
          <ac:chgData name="Fabrizio Vedana" userId="8d479dc1-87b7-4bd8-aba3-4c7cb01bdab7" providerId="ADAL" clId="{ABB4234E-3770-4DE5-B4EF-5C727D53E066}" dt="2025-07-02T12:09:09.986" v="70" actId="14100"/>
          <ac:picMkLst>
            <pc:docMk/>
            <pc:sldMk cId="3930231589" sldId="2294"/>
            <ac:picMk id="7" creationId="{F35EA344-E184-D195-BDA0-F9FFB595BC5D}"/>
          </ac:picMkLst>
        </pc:picChg>
      </pc:sldChg>
      <pc:sldChg chg="add">
        <pc:chgData name="Fabrizio Vedana" userId="8d479dc1-87b7-4bd8-aba3-4c7cb01bdab7" providerId="ADAL" clId="{ABB4234E-3770-4DE5-B4EF-5C727D53E066}" dt="2025-07-03T06:05:11.506" v="138"/>
        <pc:sldMkLst>
          <pc:docMk/>
          <pc:sldMk cId="2029055026" sldId="2295"/>
        </pc:sldMkLst>
      </pc:sldChg>
      <pc:sldChg chg="addSp delSp modSp add del mod">
        <pc:chgData name="Fabrizio Vedana" userId="8d479dc1-87b7-4bd8-aba3-4c7cb01bdab7" providerId="ADAL" clId="{ABB4234E-3770-4DE5-B4EF-5C727D53E066}" dt="2025-07-03T06:05:02.380" v="137" actId="2696"/>
        <pc:sldMkLst>
          <pc:docMk/>
          <pc:sldMk cId="2052004711" sldId="2295"/>
        </pc:sldMkLst>
        <pc:spChg chg="mod">
          <ac:chgData name="Fabrizio Vedana" userId="8d479dc1-87b7-4bd8-aba3-4c7cb01bdab7" providerId="ADAL" clId="{ABB4234E-3770-4DE5-B4EF-5C727D53E066}" dt="2025-07-02T12:09:37.510" v="121" actId="6549"/>
          <ac:spMkLst>
            <pc:docMk/>
            <pc:sldMk cId="2052004711" sldId="2295"/>
            <ac:spMk id="3" creationId="{48281108-5A55-ABFF-CD7C-96BC71BD2211}"/>
          </ac:spMkLst>
        </pc:spChg>
        <pc:picChg chg="add mod">
          <ac:chgData name="Fabrizio Vedana" userId="8d479dc1-87b7-4bd8-aba3-4c7cb01bdab7" providerId="ADAL" clId="{ABB4234E-3770-4DE5-B4EF-5C727D53E066}" dt="2025-07-02T12:11:01.290" v="127" actId="14100"/>
          <ac:picMkLst>
            <pc:docMk/>
            <pc:sldMk cId="2052004711" sldId="2295"/>
            <ac:picMk id="4" creationId="{19885D22-45A8-D4AB-2151-69C42F916A44}"/>
          </ac:picMkLst>
        </pc:picChg>
        <pc:picChg chg="del">
          <ac:chgData name="Fabrizio Vedana" userId="8d479dc1-87b7-4bd8-aba3-4c7cb01bdab7" providerId="ADAL" clId="{ABB4234E-3770-4DE5-B4EF-5C727D53E066}" dt="2025-07-02T12:09:40.925" v="122" actId="478"/>
          <ac:picMkLst>
            <pc:docMk/>
            <pc:sldMk cId="2052004711" sldId="2295"/>
            <ac:picMk id="7" creationId="{861E947B-B103-6D06-133C-1D18B72CF530}"/>
          </ac:picMkLst>
        </pc:picChg>
      </pc:sldChg>
      <pc:sldChg chg="add">
        <pc:chgData name="Fabrizio Vedana" userId="8d479dc1-87b7-4bd8-aba3-4c7cb01bdab7" providerId="ADAL" clId="{ABB4234E-3770-4DE5-B4EF-5C727D53E066}" dt="2025-07-03T06:08:52.655" v="139"/>
        <pc:sldMkLst>
          <pc:docMk/>
          <pc:sldMk cId="2568896657" sldId="2296"/>
        </pc:sldMkLst>
      </pc:sldChg>
    </pc:docChg>
  </pc:docChgLst>
  <pc:docChgLst>
    <pc:chgData name="Fabrizio Vedana" userId="8d479dc1-87b7-4bd8-aba3-4c7cb01bdab7" providerId="ADAL" clId="{9C1C22BC-E7E2-4C01-9D9F-44A661A58105}"/>
    <pc:docChg chg="undo custSel addSld modSld">
      <pc:chgData name="Fabrizio Vedana" userId="8d479dc1-87b7-4bd8-aba3-4c7cb01bdab7" providerId="ADAL" clId="{9C1C22BC-E7E2-4C01-9D9F-44A661A58105}" dt="2025-06-19T13:28:43.992" v="1490" actId="113"/>
      <pc:docMkLst>
        <pc:docMk/>
      </pc:docMkLst>
      <pc:sldChg chg="modSp mod">
        <pc:chgData name="Fabrizio Vedana" userId="8d479dc1-87b7-4bd8-aba3-4c7cb01bdab7" providerId="ADAL" clId="{9C1C22BC-E7E2-4C01-9D9F-44A661A58105}" dt="2025-06-19T12:43:48.133" v="419" actId="14100"/>
        <pc:sldMkLst>
          <pc:docMk/>
          <pc:sldMk cId="4186597981" sldId="2261"/>
        </pc:sldMkLst>
        <pc:picChg chg="mod">
          <ac:chgData name="Fabrizio Vedana" userId="8d479dc1-87b7-4bd8-aba3-4c7cb01bdab7" providerId="ADAL" clId="{9C1C22BC-E7E2-4C01-9D9F-44A661A58105}" dt="2025-06-19T12:43:48.133" v="419" actId="14100"/>
          <ac:picMkLst>
            <pc:docMk/>
            <pc:sldMk cId="4186597981" sldId="2261"/>
            <ac:picMk id="5" creationId="{9C869193-0EA2-68AD-C318-13A5213E537B}"/>
          </ac:picMkLst>
        </pc:picChg>
      </pc:sldChg>
      <pc:sldChg chg="addSp modSp mod">
        <pc:chgData name="Fabrizio Vedana" userId="8d479dc1-87b7-4bd8-aba3-4c7cb01bdab7" providerId="ADAL" clId="{9C1C22BC-E7E2-4C01-9D9F-44A661A58105}" dt="2025-06-19T13:12:05.409" v="960" actId="20577"/>
        <pc:sldMkLst>
          <pc:docMk/>
          <pc:sldMk cId="2453181113" sldId="2264"/>
        </pc:sldMkLst>
        <pc:spChg chg="mod">
          <ac:chgData name="Fabrizio Vedana" userId="8d479dc1-87b7-4bd8-aba3-4c7cb01bdab7" providerId="ADAL" clId="{9C1C22BC-E7E2-4C01-9D9F-44A661A58105}" dt="2025-06-19T13:12:05.409" v="960" actId="20577"/>
          <ac:spMkLst>
            <pc:docMk/>
            <pc:sldMk cId="2453181113" sldId="2264"/>
            <ac:spMk id="4" creationId="{7C5DB217-1A00-445C-896F-DBFC53C11E08}"/>
          </ac:spMkLst>
        </pc:spChg>
        <pc:picChg chg="add mod">
          <ac:chgData name="Fabrizio Vedana" userId="8d479dc1-87b7-4bd8-aba3-4c7cb01bdab7" providerId="ADAL" clId="{9C1C22BC-E7E2-4C01-9D9F-44A661A58105}" dt="2025-06-19T12:59:39.007" v="608" actId="14100"/>
          <ac:picMkLst>
            <pc:docMk/>
            <pc:sldMk cId="2453181113" sldId="2264"/>
            <ac:picMk id="3" creationId="{49959950-15C8-71E1-5724-627482AF7CE0}"/>
          </ac:picMkLst>
        </pc:picChg>
      </pc:sldChg>
      <pc:sldChg chg="modSp mod">
        <pc:chgData name="Fabrizio Vedana" userId="8d479dc1-87b7-4bd8-aba3-4c7cb01bdab7" providerId="ADAL" clId="{9C1C22BC-E7E2-4C01-9D9F-44A661A58105}" dt="2025-06-19T13:11:49.722" v="942" actId="20577"/>
        <pc:sldMkLst>
          <pc:docMk/>
          <pc:sldMk cId="2538676928" sldId="2266"/>
        </pc:sldMkLst>
        <pc:spChg chg="mod">
          <ac:chgData name="Fabrizio Vedana" userId="8d479dc1-87b7-4bd8-aba3-4c7cb01bdab7" providerId="ADAL" clId="{9C1C22BC-E7E2-4C01-9D9F-44A661A58105}" dt="2025-06-19T13:11:49.722" v="942" actId="20577"/>
          <ac:spMkLst>
            <pc:docMk/>
            <pc:sldMk cId="2538676928" sldId="2266"/>
            <ac:spMk id="4" creationId="{7C5DB217-1A00-445C-896F-DBFC53C11E08}"/>
          </ac:spMkLst>
        </pc:spChg>
      </pc:sldChg>
      <pc:sldChg chg="modSp mod">
        <pc:chgData name="Fabrizio Vedana" userId="8d479dc1-87b7-4bd8-aba3-4c7cb01bdab7" providerId="ADAL" clId="{9C1C22BC-E7E2-4C01-9D9F-44A661A58105}" dt="2025-06-19T13:28:43.992" v="1490" actId="113"/>
        <pc:sldMkLst>
          <pc:docMk/>
          <pc:sldMk cId="3962895259" sldId="2281"/>
        </pc:sldMkLst>
        <pc:spChg chg="mod">
          <ac:chgData name="Fabrizio Vedana" userId="8d479dc1-87b7-4bd8-aba3-4c7cb01bdab7" providerId="ADAL" clId="{9C1C22BC-E7E2-4C01-9D9F-44A661A58105}" dt="2025-06-19T13:28:43.992" v="1490" actId="113"/>
          <ac:spMkLst>
            <pc:docMk/>
            <pc:sldMk cId="3962895259" sldId="2281"/>
            <ac:spMk id="7" creationId="{95D8C39A-8DAF-F685-BA2B-F0CDFEF41ED1}"/>
          </ac:spMkLst>
        </pc:spChg>
      </pc:sldChg>
      <pc:sldChg chg="modSp mod">
        <pc:chgData name="Fabrizio Vedana" userId="8d479dc1-87b7-4bd8-aba3-4c7cb01bdab7" providerId="ADAL" clId="{9C1C22BC-E7E2-4C01-9D9F-44A661A58105}" dt="2025-06-19T12:53:18.069" v="553" actId="20577"/>
        <pc:sldMkLst>
          <pc:docMk/>
          <pc:sldMk cId="3442929412" sldId="2288"/>
        </pc:sldMkLst>
        <pc:spChg chg="mod">
          <ac:chgData name="Fabrizio Vedana" userId="8d479dc1-87b7-4bd8-aba3-4c7cb01bdab7" providerId="ADAL" clId="{9C1C22BC-E7E2-4C01-9D9F-44A661A58105}" dt="2025-06-19T12:53:18.069" v="553" actId="20577"/>
          <ac:spMkLst>
            <pc:docMk/>
            <pc:sldMk cId="3442929412" sldId="2288"/>
            <ac:spMk id="4" creationId="{7C5DB217-1A00-445C-896F-DBFC53C11E08}"/>
          </ac:spMkLst>
        </pc:spChg>
      </pc:sldChg>
      <pc:sldChg chg="modSp add mod">
        <pc:chgData name="Fabrizio Vedana" userId="8d479dc1-87b7-4bd8-aba3-4c7cb01bdab7" providerId="ADAL" clId="{9C1C22BC-E7E2-4C01-9D9F-44A661A58105}" dt="2025-06-19T13:06:36.930" v="712" actId="20577"/>
        <pc:sldMkLst>
          <pc:docMk/>
          <pc:sldMk cId="3251702822" sldId="2289"/>
        </pc:sldMkLst>
        <pc:spChg chg="mod">
          <ac:chgData name="Fabrizio Vedana" userId="8d479dc1-87b7-4bd8-aba3-4c7cb01bdab7" providerId="ADAL" clId="{9C1C22BC-E7E2-4C01-9D9F-44A661A58105}" dt="2025-06-19T13:06:36.930" v="712" actId="20577"/>
          <ac:spMkLst>
            <pc:docMk/>
            <pc:sldMk cId="3251702822" sldId="2289"/>
            <ac:spMk id="4" creationId="{95340ABF-9C3F-479A-6AA9-6C9FE96F2F9D}"/>
          </ac:spMkLst>
        </pc:spChg>
      </pc:sldChg>
      <pc:sldChg chg="modSp add mod">
        <pc:chgData name="Fabrizio Vedana" userId="8d479dc1-87b7-4bd8-aba3-4c7cb01bdab7" providerId="ADAL" clId="{9C1C22BC-E7E2-4C01-9D9F-44A661A58105}" dt="2025-06-19T12:57:33.613" v="600" actId="20577"/>
        <pc:sldMkLst>
          <pc:docMk/>
          <pc:sldMk cId="3220769169" sldId="2290"/>
        </pc:sldMkLst>
        <pc:spChg chg="mod">
          <ac:chgData name="Fabrizio Vedana" userId="8d479dc1-87b7-4bd8-aba3-4c7cb01bdab7" providerId="ADAL" clId="{9C1C22BC-E7E2-4C01-9D9F-44A661A58105}" dt="2025-06-19T12:57:33.613" v="600" actId="20577"/>
          <ac:spMkLst>
            <pc:docMk/>
            <pc:sldMk cId="3220769169" sldId="2290"/>
            <ac:spMk id="4" creationId="{88329749-20E5-B8AA-361D-902CAC733FAC}"/>
          </ac:spMkLst>
        </pc:spChg>
      </pc:sldChg>
      <pc:sldChg chg="addSp modSp add mod">
        <pc:chgData name="Fabrizio Vedana" userId="8d479dc1-87b7-4bd8-aba3-4c7cb01bdab7" providerId="ADAL" clId="{9C1C22BC-E7E2-4C01-9D9F-44A661A58105}" dt="2025-06-19T13:22:50.605" v="1370" actId="122"/>
        <pc:sldMkLst>
          <pc:docMk/>
          <pc:sldMk cId="1767282167" sldId="2291"/>
        </pc:sldMkLst>
        <pc:spChg chg="add mod">
          <ac:chgData name="Fabrizio Vedana" userId="8d479dc1-87b7-4bd8-aba3-4c7cb01bdab7" providerId="ADAL" clId="{9C1C22BC-E7E2-4C01-9D9F-44A661A58105}" dt="2025-06-19T13:14:44.139" v="969" actId="21"/>
          <ac:spMkLst>
            <pc:docMk/>
            <pc:sldMk cId="1767282167" sldId="2291"/>
            <ac:spMk id="2" creationId="{44677401-8DD9-B2C7-F529-A6C1123E7DCB}"/>
          </ac:spMkLst>
        </pc:spChg>
        <pc:spChg chg="mod">
          <ac:chgData name="Fabrizio Vedana" userId="8d479dc1-87b7-4bd8-aba3-4c7cb01bdab7" providerId="ADAL" clId="{9C1C22BC-E7E2-4C01-9D9F-44A661A58105}" dt="2025-06-19T13:22:50.605" v="1370" actId="122"/>
          <ac:spMkLst>
            <pc:docMk/>
            <pc:sldMk cId="1767282167" sldId="2291"/>
            <ac:spMk id="4" creationId="{1A85FFBE-B877-98F1-8F9B-1F381A8553C6}"/>
          </ac:spMkLst>
        </pc:spChg>
      </pc:sldChg>
      <pc:sldChg chg="modSp add mod">
        <pc:chgData name="Fabrizio Vedana" userId="8d479dc1-87b7-4bd8-aba3-4c7cb01bdab7" providerId="ADAL" clId="{9C1C22BC-E7E2-4C01-9D9F-44A661A58105}" dt="2025-06-19T13:22:46.910" v="1369" actId="20577"/>
        <pc:sldMkLst>
          <pc:docMk/>
          <pc:sldMk cId="3106616480" sldId="2292"/>
        </pc:sldMkLst>
        <pc:spChg chg="mod">
          <ac:chgData name="Fabrizio Vedana" userId="8d479dc1-87b7-4bd8-aba3-4c7cb01bdab7" providerId="ADAL" clId="{9C1C22BC-E7E2-4C01-9D9F-44A661A58105}" dt="2025-06-19T13:22:46.910" v="1369" actId="20577"/>
          <ac:spMkLst>
            <pc:docMk/>
            <pc:sldMk cId="3106616480" sldId="2292"/>
            <ac:spMk id="4" creationId="{7268C0E4-74F7-C953-8E94-BD2A51C96C37}"/>
          </ac:spMkLst>
        </pc:spChg>
      </pc:sldChg>
      <pc:sldChg chg="modSp add mod">
        <pc:chgData name="Fabrizio Vedana" userId="8d479dc1-87b7-4bd8-aba3-4c7cb01bdab7" providerId="ADAL" clId="{9C1C22BC-E7E2-4C01-9D9F-44A661A58105}" dt="2025-06-19T13:28:17.598" v="1488" actId="20577"/>
        <pc:sldMkLst>
          <pc:docMk/>
          <pc:sldMk cId="2670899010" sldId="2293"/>
        </pc:sldMkLst>
        <pc:spChg chg="mod">
          <ac:chgData name="Fabrizio Vedana" userId="8d479dc1-87b7-4bd8-aba3-4c7cb01bdab7" providerId="ADAL" clId="{9C1C22BC-E7E2-4C01-9D9F-44A661A58105}" dt="2025-06-19T13:28:17.598" v="1488" actId="20577"/>
          <ac:spMkLst>
            <pc:docMk/>
            <pc:sldMk cId="2670899010" sldId="2293"/>
            <ac:spMk id="4" creationId="{C00C97A6-34F3-4282-C048-D774B6A818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7/3/2025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‹N›</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362557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1266541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ADE9C-BEE4-961E-F5AC-B89B21C71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82FD40-E167-8D30-70C6-22DD5E43F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FC709-67A4-0EC2-60C3-883227F423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94698F-E13D-4AD5-EF10-E6B535E6713A}"/>
              </a:ext>
            </a:extLst>
          </p:cNvPr>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2972402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106908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9B808-86D9-5558-3F1E-C585967AC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15291-CB0A-9EB0-A953-4FB89CAD0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478AF-57DF-9472-1712-33A230FE99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7CA54D-948E-E467-BA21-AD4A26FE56DE}"/>
              </a:ext>
            </a:extLst>
          </p:cNvPr>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2962627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756207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3745375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870592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2198807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B1BB4-1414-E17B-02E3-A9E8BB81A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C229D8-F26F-25F6-FDA5-1DE829B459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9BDE1C-5414-75C5-CD2E-3DCA666B9C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29C030-D395-1CC3-A3D0-5F6B4A08CA5F}"/>
              </a:ext>
            </a:extLst>
          </p:cNvPr>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67532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BD82C-175C-E960-5335-894BC68149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3F0AA8-C83A-5CC3-8D2C-57AAAC84E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58FDEB-D89F-37FD-4F24-338C475895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602F63-3059-52A3-25AF-2F1A651E218F}"/>
              </a:ext>
            </a:extLst>
          </p:cNvPr>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3163622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76321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203E5-EFE8-419E-9340-60DA27836F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E06C3-488D-0A98-0DF8-123BE3B38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2383E9-D25D-AD4B-7A70-C6E264D9C1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A80C30-83C5-5E55-32A7-E514D84504BA}"/>
              </a:ext>
            </a:extLst>
          </p:cNvPr>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2816789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21</a:t>
            </a:fld>
            <a:endParaRPr lang="en-US" dirty="0"/>
          </a:p>
        </p:txBody>
      </p:sp>
    </p:spTree>
    <p:extLst>
      <p:ext uri="{BB962C8B-B14F-4D97-AF65-F5344CB8AC3E}">
        <p14:creationId xmlns:p14="http://schemas.microsoft.com/office/powerpoint/2010/main" val="1451317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22</a:t>
            </a:fld>
            <a:endParaRPr lang="en-US" dirty="0"/>
          </a:p>
        </p:txBody>
      </p:sp>
    </p:spTree>
    <p:extLst>
      <p:ext uri="{BB962C8B-B14F-4D97-AF65-F5344CB8AC3E}">
        <p14:creationId xmlns:p14="http://schemas.microsoft.com/office/powerpoint/2010/main" val="402342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145834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277948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D5A7B-6D3A-DF6E-2D96-F31584A17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3AE03-341C-05E6-016E-D0CCD7CFB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4F97C5-002C-F868-2D74-356AD4CBE5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8126E0-085D-4718-AD0C-311E9F426255}"/>
              </a:ext>
            </a:extLst>
          </p:cNvPr>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661520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BE7E0-9378-B9AC-CC18-6E6899211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1513FB-5235-60D4-1E64-D2179E764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37468-8673-8B4C-A328-7ADB5F85E0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3DD316-68AD-7129-CCF0-1B2224D2CA7F}"/>
              </a:ext>
            </a:extLst>
          </p:cNvPr>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3594938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1771D-0FBC-D9AA-AD66-DB1173E653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0ECF3-932A-F351-A119-3E3E921A6E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BF65B0-F88F-AC79-66C2-E616511028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E56142-39EA-5C79-3A19-14CF10E58D1F}"/>
              </a:ext>
            </a:extLst>
          </p:cNvPr>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845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131901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325378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E550C9-CB9C-4A81-A0B4-09347547381E}"/>
              </a:ext>
            </a:extLst>
          </p:cNvPr>
          <p:cNvSpPr>
            <a:spLocks noGrp="1"/>
          </p:cNvSpPr>
          <p:nvPr>
            <p:ph type="title"/>
          </p:nvPr>
        </p:nvSpPr>
        <p:spPr>
          <a:xfrm>
            <a:off x="1675964" y="730259"/>
            <a:ext cx="21025723" cy="1791268"/>
          </a:xfrm>
          <a:prstGeom prst="rect">
            <a:avLst/>
          </a:prstGeom>
        </p:spPr>
        <p:txBody>
          <a:bodyPr vert="horz" lIns="182843" tIns="91422" rIns="182843" bIns="91422" rtlCol="0" anchor="ctr">
            <a:normAutofit/>
          </a:bodyPr>
          <a:lstStyle/>
          <a:p>
            <a:r>
              <a:rPr lang="en-US" dirty="0"/>
              <a:t>Click to edit Master title style</a:t>
            </a:r>
          </a:p>
        </p:txBody>
      </p:sp>
      <p:sp>
        <p:nvSpPr>
          <p:cNvPr id="5" name="Segnaposto testo 4">
            <a:extLst>
              <a:ext uri="{FF2B5EF4-FFF2-40B4-BE49-F238E27FC236}">
                <a16:creationId xmlns:a16="http://schemas.microsoft.com/office/drawing/2014/main" id="{C86965BF-4F38-49BE-8782-3371FB7CA6B6}"/>
              </a:ext>
            </a:extLst>
          </p:cNvPr>
          <p:cNvSpPr>
            <a:spLocks noGrp="1"/>
          </p:cNvSpPr>
          <p:nvPr>
            <p:ph type="body" sz="quarter" idx="10"/>
          </p:nvPr>
        </p:nvSpPr>
        <p:spPr>
          <a:xfrm>
            <a:off x="1675526" y="2876550"/>
            <a:ext cx="21025723" cy="87598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615477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icture Placeholder 13"/>
          <p:cNvSpPr>
            <a:spLocks noGrp="1"/>
          </p:cNvSpPr>
          <p:nvPr>
            <p:ph type="pic" sz="quarter" idx="13"/>
          </p:nvPr>
        </p:nvSpPr>
        <p:spPr>
          <a:xfrm>
            <a:off x="1567541" y="947057"/>
            <a:ext cx="10080000" cy="10080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Segnaposto testo 5">
            <a:extLst>
              <a:ext uri="{FF2B5EF4-FFF2-40B4-BE49-F238E27FC236}">
                <a16:creationId xmlns:a16="http://schemas.microsoft.com/office/drawing/2014/main" id="{9B6771DD-5396-4954-9A09-C9E485669B26}"/>
              </a:ext>
            </a:extLst>
          </p:cNvPr>
          <p:cNvSpPr>
            <a:spLocks noGrp="1"/>
          </p:cNvSpPr>
          <p:nvPr>
            <p:ph type="body" sz="quarter" idx="14"/>
          </p:nvPr>
        </p:nvSpPr>
        <p:spPr>
          <a:xfrm>
            <a:off x="12729484" y="925513"/>
            <a:ext cx="10080625" cy="10080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931028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ight 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icture Placeholder 13"/>
          <p:cNvSpPr>
            <a:spLocks noGrp="1"/>
          </p:cNvSpPr>
          <p:nvPr>
            <p:ph type="pic" sz="quarter" idx="13"/>
          </p:nvPr>
        </p:nvSpPr>
        <p:spPr>
          <a:xfrm>
            <a:off x="12618687" y="925552"/>
            <a:ext cx="10080000" cy="10080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Segnaposto testo 5">
            <a:extLst>
              <a:ext uri="{FF2B5EF4-FFF2-40B4-BE49-F238E27FC236}">
                <a16:creationId xmlns:a16="http://schemas.microsoft.com/office/drawing/2014/main" id="{B5DDE27C-501C-4B15-B5FD-21C3096A0C41}"/>
              </a:ext>
            </a:extLst>
          </p:cNvPr>
          <p:cNvSpPr>
            <a:spLocks noGrp="1"/>
          </p:cNvSpPr>
          <p:nvPr>
            <p:ph type="body" sz="quarter" idx="14"/>
          </p:nvPr>
        </p:nvSpPr>
        <p:spPr>
          <a:xfrm>
            <a:off x="1577975" y="925513"/>
            <a:ext cx="10080625" cy="10080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998551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9015619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fondo Scuro titolo bianco">
    <p:spTree>
      <p:nvGrpSpPr>
        <p:cNvPr id="1" name=""/>
        <p:cNvGrpSpPr/>
        <p:nvPr/>
      </p:nvGrpSpPr>
      <p:grpSpPr>
        <a:xfrm>
          <a:off x="0" y="0"/>
          <a:ext cx="0" cy="0"/>
          <a:chOff x="0" y="0"/>
          <a:chExt cx="0" cy="0"/>
        </a:xfrm>
      </p:grpSpPr>
      <p:pic>
        <p:nvPicPr>
          <p:cNvPr id="4" name="Immagine 3" descr="Immagine che contiene testo&#10;&#10;Descrizione generata automaticamente">
            <a:extLst>
              <a:ext uri="{FF2B5EF4-FFF2-40B4-BE49-F238E27FC236}">
                <a16:creationId xmlns:a16="http://schemas.microsoft.com/office/drawing/2014/main" id="{0B62B5D4-E9EF-4CF6-9A0D-C7C88FE3F7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791" b="7791"/>
          <a:stretch/>
        </p:blipFill>
        <p:spPr>
          <a:xfrm>
            <a:off x="0" y="1"/>
            <a:ext cx="24377650" cy="13716000"/>
          </a:xfrm>
          <a:prstGeom prst="rect">
            <a:avLst/>
          </a:prstGeom>
        </p:spPr>
      </p:pic>
      <p:cxnSp>
        <p:nvCxnSpPr>
          <p:cNvPr id="8" name="Connettore diritto 7">
            <a:extLst>
              <a:ext uri="{FF2B5EF4-FFF2-40B4-BE49-F238E27FC236}">
                <a16:creationId xmlns:a16="http://schemas.microsoft.com/office/drawing/2014/main" id="{24EB5913-5CC9-45C0-A484-1EEBFF7BBF3E}"/>
              </a:ext>
            </a:extLst>
          </p:cNvPr>
          <p:cNvCxnSpPr>
            <a:cxnSpLocks/>
          </p:cNvCxnSpPr>
          <p:nvPr userDrawn="1"/>
        </p:nvCxnSpPr>
        <p:spPr>
          <a:xfrm flipH="1">
            <a:off x="3336758" y="12104704"/>
            <a:ext cx="1936493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15A5B087-61BD-4BF2-8AE5-9CBE89F72BD9}"/>
              </a:ext>
            </a:extLst>
          </p:cNvPr>
          <p:cNvCxnSpPr>
            <a:cxnSpLocks/>
          </p:cNvCxnSpPr>
          <p:nvPr userDrawn="1"/>
        </p:nvCxnSpPr>
        <p:spPr>
          <a:xfrm flipH="1">
            <a:off x="1675964" y="12104704"/>
            <a:ext cx="2528282" cy="2540"/>
          </a:xfrm>
          <a:prstGeom prst="line">
            <a:avLst/>
          </a:prstGeom>
          <a:ln w="76200">
            <a:solidFill>
              <a:srgbClr val="00694A"/>
            </a:solidFill>
          </a:ln>
        </p:spPr>
        <p:style>
          <a:lnRef idx="1">
            <a:schemeClr val="accent1"/>
          </a:lnRef>
          <a:fillRef idx="0">
            <a:schemeClr val="accent1"/>
          </a:fillRef>
          <a:effectRef idx="0">
            <a:schemeClr val="accent1"/>
          </a:effectRef>
          <a:fontRef idx="minor">
            <a:schemeClr val="tx1"/>
          </a:fontRef>
        </p:style>
      </p:cxnSp>
      <p:sp>
        <p:nvSpPr>
          <p:cNvPr id="10" name="Rectangle 11">
            <a:extLst>
              <a:ext uri="{FF2B5EF4-FFF2-40B4-BE49-F238E27FC236}">
                <a16:creationId xmlns:a16="http://schemas.microsoft.com/office/drawing/2014/main" id="{C03ADE65-DCD7-44DB-AC10-679282E8CB92}"/>
              </a:ext>
            </a:extLst>
          </p:cNvPr>
          <p:cNvSpPr>
            <a:spLocks/>
          </p:cNvSpPr>
          <p:nvPr userDrawn="1"/>
        </p:nvSpPr>
        <p:spPr bwMode="auto">
          <a:xfrm>
            <a:off x="5193206" y="12911501"/>
            <a:ext cx="1750847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r" defTabSz="4572000"/>
            <a:r>
              <a:rPr lang="en-US" sz="1800" b="0" i="0" spc="300" dirty="0">
                <a:solidFill>
                  <a:schemeClr val="bg1"/>
                </a:solidFill>
                <a:latin typeface="Poppins" panose="00000500000000000000" pitchFamily="2" charset="0"/>
                <a:ea typeface="Montserrat Light" charset="0"/>
                <a:cs typeface="Poppins" panose="00000500000000000000" pitchFamily="2" charset="0"/>
                <a:sym typeface="Bebas Neue" charset="0"/>
              </a:rPr>
              <a:t>Across Family Advisors</a:t>
            </a:r>
          </a:p>
        </p:txBody>
      </p:sp>
      <p:pic>
        <p:nvPicPr>
          <p:cNvPr id="12" name="Immagine 11">
            <a:extLst>
              <a:ext uri="{FF2B5EF4-FFF2-40B4-BE49-F238E27FC236}">
                <a16:creationId xmlns:a16="http://schemas.microsoft.com/office/drawing/2014/main" id="{AAF88682-9F6E-4CC9-817D-CE4D696EAF68}"/>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b="25571"/>
          <a:stretch/>
        </p:blipFill>
        <p:spPr>
          <a:xfrm>
            <a:off x="1675964" y="12249023"/>
            <a:ext cx="2376000" cy="939477"/>
          </a:xfrm>
          <a:prstGeom prst="rect">
            <a:avLst/>
          </a:prstGeom>
        </p:spPr>
      </p:pic>
      <p:sp>
        <p:nvSpPr>
          <p:cNvPr id="15" name="Titolo 14">
            <a:extLst>
              <a:ext uri="{FF2B5EF4-FFF2-40B4-BE49-F238E27FC236}">
                <a16:creationId xmlns:a16="http://schemas.microsoft.com/office/drawing/2014/main" id="{A2002EE0-E629-4D50-8101-9B69FE541308}"/>
              </a:ext>
            </a:extLst>
          </p:cNvPr>
          <p:cNvSpPr>
            <a:spLocks noGrp="1"/>
          </p:cNvSpPr>
          <p:nvPr>
            <p:ph type="title"/>
          </p:nvPr>
        </p:nvSpPr>
        <p:spPr>
          <a:xfrm>
            <a:off x="1675962" y="4779745"/>
            <a:ext cx="21025723" cy="1791268"/>
          </a:xfrm>
        </p:spPr>
        <p:txBody>
          <a:bodyPr/>
          <a:lstStyle>
            <a:lvl1pPr>
              <a:defRPr>
                <a:solidFill>
                  <a:schemeClr val="bg1"/>
                </a:solidFill>
              </a:defRPr>
            </a:lvl1pPr>
          </a:lstStyle>
          <a:p>
            <a:r>
              <a:rPr lang="it-IT"/>
              <a:t>Fare clic per modificare lo stile del titolo dello schema</a:t>
            </a:r>
          </a:p>
        </p:txBody>
      </p:sp>
    </p:spTree>
    <p:extLst>
      <p:ext uri="{BB962C8B-B14F-4D97-AF65-F5344CB8AC3E}">
        <p14:creationId xmlns:p14="http://schemas.microsoft.com/office/powerpoint/2010/main" val="10096638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 immagini centrali">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2720731" y="3469612"/>
            <a:ext cx="5945358" cy="6167509"/>
          </a:xfr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4" name="Picture Placeholder 13"/>
          <p:cNvSpPr>
            <a:spLocks noGrp="1"/>
          </p:cNvSpPr>
          <p:nvPr>
            <p:ph type="pic" sz="quarter" idx="15"/>
          </p:nvPr>
        </p:nvSpPr>
        <p:spPr>
          <a:xfrm>
            <a:off x="15659491" y="3469612"/>
            <a:ext cx="5945358" cy="6167509"/>
          </a:xfr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5" name="Picture Placeholder 13"/>
          <p:cNvSpPr>
            <a:spLocks noGrp="1"/>
          </p:cNvSpPr>
          <p:nvPr>
            <p:ph type="pic" sz="quarter" idx="16"/>
          </p:nvPr>
        </p:nvSpPr>
        <p:spPr>
          <a:xfrm>
            <a:off x="9190111" y="3469612"/>
            <a:ext cx="5945358" cy="6167509"/>
          </a:xfr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6" name="Title Placeholder 1">
            <a:extLst>
              <a:ext uri="{FF2B5EF4-FFF2-40B4-BE49-F238E27FC236}">
                <a16:creationId xmlns:a16="http://schemas.microsoft.com/office/drawing/2014/main" id="{C115CB6B-536A-4E72-ACD0-C85C666ABB77}"/>
              </a:ext>
            </a:extLst>
          </p:cNvPr>
          <p:cNvSpPr>
            <a:spLocks noGrp="1"/>
          </p:cNvSpPr>
          <p:nvPr>
            <p:ph type="title"/>
          </p:nvPr>
        </p:nvSpPr>
        <p:spPr>
          <a:xfrm>
            <a:off x="1675964" y="730259"/>
            <a:ext cx="21025723" cy="1791268"/>
          </a:xfrm>
          <a:prstGeom prst="rect">
            <a:avLst/>
          </a:prstGeom>
        </p:spPr>
        <p:txBody>
          <a:bodyPr vert="horz" lIns="182843" tIns="91422" rIns="182843" bIns="91422" rtlCol="0" anchor="ctr">
            <a:normAutofit/>
          </a:bodyPr>
          <a:lstStyle/>
          <a:p>
            <a:r>
              <a:rPr lang="en-US" dirty="0"/>
              <a:t>Click to edit Master title style</a:t>
            </a:r>
          </a:p>
        </p:txBody>
      </p:sp>
    </p:spTree>
    <p:extLst>
      <p:ext uri="{BB962C8B-B14F-4D97-AF65-F5344CB8AC3E}">
        <p14:creationId xmlns:p14="http://schemas.microsoft.com/office/powerpoint/2010/main" val="40107509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agine superiore">
    <p:spTree>
      <p:nvGrpSpPr>
        <p:cNvPr id="1" name=""/>
        <p:cNvGrpSpPr/>
        <p:nvPr/>
      </p:nvGrpSpPr>
      <p:grpSpPr>
        <a:xfrm>
          <a:off x="0" y="0"/>
          <a:ext cx="0" cy="0"/>
          <a:chOff x="0" y="0"/>
          <a:chExt cx="0" cy="0"/>
        </a:xfrm>
      </p:grpSpPr>
      <p:sp>
        <p:nvSpPr>
          <p:cNvPr id="20" name="Picture Placeholder 13"/>
          <p:cNvSpPr>
            <a:spLocks noGrp="1"/>
          </p:cNvSpPr>
          <p:nvPr>
            <p:ph type="pic" sz="quarter" idx="13"/>
          </p:nvPr>
        </p:nvSpPr>
        <p:spPr>
          <a:xfrm>
            <a:off x="0" y="0"/>
            <a:ext cx="24387468" cy="656082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Segnaposto testo 3">
            <a:extLst>
              <a:ext uri="{FF2B5EF4-FFF2-40B4-BE49-F238E27FC236}">
                <a16:creationId xmlns:a16="http://schemas.microsoft.com/office/drawing/2014/main" id="{21C981BF-472F-431C-BA95-5FE7C021AC49}"/>
              </a:ext>
            </a:extLst>
          </p:cNvPr>
          <p:cNvSpPr>
            <a:spLocks noGrp="1"/>
          </p:cNvSpPr>
          <p:nvPr>
            <p:ph type="body" sz="quarter" idx="14"/>
          </p:nvPr>
        </p:nvSpPr>
        <p:spPr>
          <a:xfrm>
            <a:off x="1763713" y="7151688"/>
            <a:ext cx="20997862" cy="42449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898668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scia centrale sfumata">
    <p:spTree>
      <p:nvGrpSpPr>
        <p:cNvPr id="1" name=""/>
        <p:cNvGrpSpPr/>
        <p:nvPr/>
      </p:nvGrpSpPr>
      <p:grpSpPr>
        <a:xfrm>
          <a:off x="0" y="0"/>
          <a:ext cx="0" cy="0"/>
          <a:chOff x="0" y="0"/>
          <a:chExt cx="0" cy="0"/>
        </a:xfrm>
      </p:grpSpPr>
      <p:sp>
        <p:nvSpPr>
          <p:cNvPr id="3" name="Rectangle 73">
            <a:extLst>
              <a:ext uri="{FF2B5EF4-FFF2-40B4-BE49-F238E27FC236}">
                <a16:creationId xmlns:a16="http://schemas.microsoft.com/office/drawing/2014/main" id="{7BE768AF-6DC5-4560-85E0-8D48823ACFCC}"/>
              </a:ext>
            </a:extLst>
          </p:cNvPr>
          <p:cNvSpPr/>
          <p:nvPr userDrawn="1"/>
        </p:nvSpPr>
        <p:spPr>
          <a:xfrm>
            <a:off x="35518" y="2808513"/>
            <a:ext cx="24377650" cy="7511143"/>
          </a:xfrm>
          <a:prstGeom prst="rect">
            <a:avLst/>
          </a:prstGeom>
          <a:gradFill>
            <a:gsLst>
              <a:gs pos="0">
                <a:srgbClr val="0A3C57"/>
              </a:gs>
              <a:gs pos="100000">
                <a:srgbClr val="00704F"/>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egnaposto testo 6">
            <a:extLst>
              <a:ext uri="{FF2B5EF4-FFF2-40B4-BE49-F238E27FC236}">
                <a16:creationId xmlns:a16="http://schemas.microsoft.com/office/drawing/2014/main" id="{DA1DB35D-01AB-4BCB-BA00-14803D0CDF98}"/>
              </a:ext>
            </a:extLst>
          </p:cNvPr>
          <p:cNvSpPr>
            <a:spLocks noGrp="1"/>
          </p:cNvSpPr>
          <p:nvPr>
            <p:ph type="body" sz="quarter" idx="10" hasCustomPrompt="1"/>
          </p:nvPr>
        </p:nvSpPr>
        <p:spPr>
          <a:xfrm>
            <a:off x="1731996" y="6629225"/>
            <a:ext cx="3384550" cy="649288"/>
          </a:xfrm>
        </p:spPr>
        <p:txBody>
          <a:bodyPr>
            <a:noAutofit/>
          </a:bodyPr>
          <a:lstStyle>
            <a:lvl1pPr marL="0" indent="0" algn="ctr">
              <a:buNone/>
              <a:defRPr sz="2800" b="1">
                <a:solidFill>
                  <a:schemeClr val="bg1"/>
                </a:solidFill>
                <a:latin typeface="Poppins SemiBold"/>
              </a:defRPr>
            </a:lvl1pPr>
          </a:lstStyle>
          <a:p>
            <a:pPr lvl="0"/>
            <a:r>
              <a:rPr lang="it-IT" dirty="0"/>
              <a:t>OBIETTIVO 1</a:t>
            </a:r>
          </a:p>
        </p:txBody>
      </p:sp>
      <p:sp>
        <p:nvSpPr>
          <p:cNvPr id="9" name="Segnaposto testo 8">
            <a:extLst>
              <a:ext uri="{FF2B5EF4-FFF2-40B4-BE49-F238E27FC236}">
                <a16:creationId xmlns:a16="http://schemas.microsoft.com/office/drawing/2014/main" id="{C18CDF4D-55B2-4876-81DD-010504456C2F}"/>
              </a:ext>
            </a:extLst>
          </p:cNvPr>
          <p:cNvSpPr>
            <a:spLocks noGrp="1"/>
          </p:cNvSpPr>
          <p:nvPr>
            <p:ph type="body" sz="quarter" idx="11" hasCustomPrompt="1"/>
          </p:nvPr>
        </p:nvSpPr>
        <p:spPr>
          <a:xfrm>
            <a:off x="1731996" y="7278513"/>
            <a:ext cx="3384550" cy="2049462"/>
          </a:xfrm>
        </p:spPr>
        <p:txBody>
          <a:bodyPr>
            <a:normAutofit/>
          </a:bodyPr>
          <a:lstStyle>
            <a:lvl1pPr marL="0" indent="0">
              <a:buNone/>
              <a:defRPr sz="2400">
                <a:solidFill>
                  <a:schemeClr val="bg1"/>
                </a:solidFill>
              </a:defRPr>
            </a:lvl1pPr>
          </a:lstStyle>
          <a:p>
            <a:pPr lvl="0"/>
            <a:r>
              <a:rPr lang="it-IT" dirty="0"/>
              <a:t>Testo di esempio</a:t>
            </a:r>
          </a:p>
        </p:txBody>
      </p:sp>
      <p:sp>
        <p:nvSpPr>
          <p:cNvPr id="13" name="Picture Placeholder 3">
            <a:extLst>
              <a:ext uri="{FF2B5EF4-FFF2-40B4-BE49-F238E27FC236}">
                <a16:creationId xmlns:a16="http://schemas.microsoft.com/office/drawing/2014/main" id="{7DA096DA-8B29-41C3-9BB5-A17D789396C8}"/>
              </a:ext>
            </a:extLst>
          </p:cNvPr>
          <p:cNvSpPr>
            <a:spLocks noGrp="1"/>
          </p:cNvSpPr>
          <p:nvPr>
            <p:ph type="pic" sz="quarter" idx="12"/>
          </p:nvPr>
        </p:nvSpPr>
        <p:spPr>
          <a:xfrm>
            <a:off x="2266823" y="4211148"/>
            <a:ext cx="2314895" cy="2311410"/>
          </a:xfrm>
          <a:prstGeom prst="ellipse">
            <a:avLst/>
          </a:prstGeom>
        </p:spPr>
        <p:txBody>
          <a:bodyPr>
            <a:normAutofit/>
          </a:bodyPr>
          <a:lstStyle>
            <a:lvl1pPr>
              <a:defRPr sz="2000" b="0" i="0">
                <a:latin typeface="Poppins Light" charset="0"/>
                <a:ea typeface="Poppins Light" charset="0"/>
                <a:cs typeface="Poppins Light" charset="0"/>
              </a:defRPr>
            </a:lvl1pPr>
          </a:lstStyle>
          <a:p>
            <a:endParaRPr lang="en-US" dirty="0"/>
          </a:p>
        </p:txBody>
      </p:sp>
      <p:sp>
        <p:nvSpPr>
          <p:cNvPr id="14" name="Segnaposto testo 6">
            <a:extLst>
              <a:ext uri="{FF2B5EF4-FFF2-40B4-BE49-F238E27FC236}">
                <a16:creationId xmlns:a16="http://schemas.microsoft.com/office/drawing/2014/main" id="{5D3F9321-1174-4834-81DB-2A44AB17A08C}"/>
              </a:ext>
            </a:extLst>
          </p:cNvPr>
          <p:cNvSpPr>
            <a:spLocks noGrp="1"/>
          </p:cNvSpPr>
          <p:nvPr>
            <p:ph type="body" sz="quarter" idx="13" hasCustomPrompt="1"/>
          </p:nvPr>
        </p:nvSpPr>
        <p:spPr>
          <a:xfrm>
            <a:off x="6125656" y="6629225"/>
            <a:ext cx="3384550" cy="649288"/>
          </a:xfrm>
        </p:spPr>
        <p:txBody>
          <a:bodyPr>
            <a:noAutofit/>
          </a:bodyPr>
          <a:lstStyle>
            <a:lvl1pPr marL="0" indent="0" algn="ctr">
              <a:buNone/>
              <a:defRPr sz="2800" b="1">
                <a:solidFill>
                  <a:schemeClr val="bg1"/>
                </a:solidFill>
                <a:latin typeface="Poppins SemiBold"/>
              </a:defRPr>
            </a:lvl1pPr>
          </a:lstStyle>
          <a:p>
            <a:pPr lvl="0"/>
            <a:r>
              <a:rPr lang="it-IT" dirty="0"/>
              <a:t>OBIETTIVO 1</a:t>
            </a:r>
          </a:p>
        </p:txBody>
      </p:sp>
      <p:sp>
        <p:nvSpPr>
          <p:cNvPr id="15" name="Segnaposto testo 8">
            <a:extLst>
              <a:ext uri="{FF2B5EF4-FFF2-40B4-BE49-F238E27FC236}">
                <a16:creationId xmlns:a16="http://schemas.microsoft.com/office/drawing/2014/main" id="{D20CDEC6-988F-4CE9-A01F-5618A31C6B9B}"/>
              </a:ext>
            </a:extLst>
          </p:cNvPr>
          <p:cNvSpPr>
            <a:spLocks noGrp="1"/>
          </p:cNvSpPr>
          <p:nvPr>
            <p:ph type="body" sz="quarter" idx="14" hasCustomPrompt="1"/>
          </p:nvPr>
        </p:nvSpPr>
        <p:spPr>
          <a:xfrm>
            <a:off x="6125656" y="7278513"/>
            <a:ext cx="3384550" cy="2049462"/>
          </a:xfrm>
        </p:spPr>
        <p:txBody>
          <a:bodyPr>
            <a:normAutofit/>
          </a:bodyPr>
          <a:lstStyle>
            <a:lvl1pPr marL="0" indent="0">
              <a:buNone/>
              <a:defRPr sz="2400">
                <a:solidFill>
                  <a:schemeClr val="bg1"/>
                </a:solidFill>
              </a:defRPr>
            </a:lvl1pPr>
          </a:lstStyle>
          <a:p>
            <a:pPr lvl="0"/>
            <a:r>
              <a:rPr lang="it-IT" dirty="0"/>
              <a:t>Testo di esempio</a:t>
            </a:r>
          </a:p>
        </p:txBody>
      </p:sp>
      <p:sp>
        <p:nvSpPr>
          <p:cNvPr id="16" name="Picture Placeholder 3">
            <a:extLst>
              <a:ext uri="{FF2B5EF4-FFF2-40B4-BE49-F238E27FC236}">
                <a16:creationId xmlns:a16="http://schemas.microsoft.com/office/drawing/2014/main" id="{E4EEFDA2-32DE-4775-8F29-97806D953023}"/>
              </a:ext>
            </a:extLst>
          </p:cNvPr>
          <p:cNvSpPr>
            <a:spLocks noGrp="1"/>
          </p:cNvSpPr>
          <p:nvPr>
            <p:ph type="pic" sz="quarter" idx="15"/>
          </p:nvPr>
        </p:nvSpPr>
        <p:spPr>
          <a:xfrm>
            <a:off x="6660483" y="4211148"/>
            <a:ext cx="2314895" cy="2311410"/>
          </a:xfrm>
          <a:prstGeom prst="ellipse">
            <a:avLst/>
          </a:prstGeom>
        </p:spPr>
        <p:txBody>
          <a:bodyPr>
            <a:normAutofit/>
          </a:bodyPr>
          <a:lstStyle>
            <a:lvl1pPr>
              <a:defRPr sz="2000" b="0" i="0">
                <a:latin typeface="Poppins Light" charset="0"/>
                <a:ea typeface="Poppins Light" charset="0"/>
                <a:cs typeface="Poppins Light" charset="0"/>
              </a:defRPr>
            </a:lvl1pPr>
          </a:lstStyle>
          <a:p>
            <a:endParaRPr lang="en-US" dirty="0"/>
          </a:p>
        </p:txBody>
      </p:sp>
      <p:sp>
        <p:nvSpPr>
          <p:cNvPr id="17" name="Segnaposto testo 6">
            <a:extLst>
              <a:ext uri="{FF2B5EF4-FFF2-40B4-BE49-F238E27FC236}">
                <a16:creationId xmlns:a16="http://schemas.microsoft.com/office/drawing/2014/main" id="{35BFA113-6905-4AD0-AEC6-0E4E04E8094F}"/>
              </a:ext>
            </a:extLst>
          </p:cNvPr>
          <p:cNvSpPr>
            <a:spLocks noGrp="1"/>
          </p:cNvSpPr>
          <p:nvPr>
            <p:ph type="body" sz="quarter" idx="16" hasCustomPrompt="1"/>
          </p:nvPr>
        </p:nvSpPr>
        <p:spPr>
          <a:xfrm>
            <a:off x="10519316" y="6629225"/>
            <a:ext cx="3384550" cy="649288"/>
          </a:xfrm>
        </p:spPr>
        <p:txBody>
          <a:bodyPr>
            <a:noAutofit/>
          </a:bodyPr>
          <a:lstStyle>
            <a:lvl1pPr marL="0" indent="0" algn="ctr">
              <a:buNone/>
              <a:defRPr sz="2800" b="1">
                <a:solidFill>
                  <a:schemeClr val="bg1"/>
                </a:solidFill>
                <a:latin typeface="Poppins SemiBold"/>
              </a:defRPr>
            </a:lvl1pPr>
          </a:lstStyle>
          <a:p>
            <a:pPr lvl="0"/>
            <a:r>
              <a:rPr lang="it-IT" dirty="0"/>
              <a:t>OBIETTIVO 1</a:t>
            </a:r>
          </a:p>
        </p:txBody>
      </p:sp>
      <p:sp>
        <p:nvSpPr>
          <p:cNvPr id="18" name="Segnaposto testo 8">
            <a:extLst>
              <a:ext uri="{FF2B5EF4-FFF2-40B4-BE49-F238E27FC236}">
                <a16:creationId xmlns:a16="http://schemas.microsoft.com/office/drawing/2014/main" id="{DDA0CB93-0441-49A2-B937-CA36DBC0D05D}"/>
              </a:ext>
            </a:extLst>
          </p:cNvPr>
          <p:cNvSpPr>
            <a:spLocks noGrp="1"/>
          </p:cNvSpPr>
          <p:nvPr>
            <p:ph type="body" sz="quarter" idx="17" hasCustomPrompt="1"/>
          </p:nvPr>
        </p:nvSpPr>
        <p:spPr>
          <a:xfrm>
            <a:off x="10519316" y="7278513"/>
            <a:ext cx="3384550" cy="2049462"/>
          </a:xfrm>
        </p:spPr>
        <p:txBody>
          <a:bodyPr>
            <a:normAutofit/>
          </a:bodyPr>
          <a:lstStyle>
            <a:lvl1pPr marL="0" indent="0">
              <a:buNone/>
              <a:defRPr sz="2400">
                <a:solidFill>
                  <a:schemeClr val="bg1"/>
                </a:solidFill>
              </a:defRPr>
            </a:lvl1pPr>
          </a:lstStyle>
          <a:p>
            <a:pPr lvl="0"/>
            <a:r>
              <a:rPr lang="it-IT" dirty="0"/>
              <a:t>Testo di esempio</a:t>
            </a:r>
          </a:p>
        </p:txBody>
      </p:sp>
      <p:sp>
        <p:nvSpPr>
          <p:cNvPr id="19" name="Picture Placeholder 3">
            <a:extLst>
              <a:ext uri="{FF2B5EF4-FFF2-40B4-BE49-F238E27FC236}">
                <a16:creationId xmlns:a16="http://schemas.microsoft.com/office/drawing/2014/main" id="{61409246-850B-4D98-9FF9-2C71F343C2A7}"/>
              </a:ext>
            </a:extLst>
          </p:cNvPr>
          <p:cNvSpPr>
            <a:spLocks noGrp="1"/>
          </p:cNvSpPr>
          <p:nvPr>
            <p:ph type="pic" sz="quarter" idx="18"/>
          </p:nvPr>
        </p:nvSpPr>
        <p:spPr>
          <a:xfrm>
            <a:off x="11054143" y="4211148"/>
            <a:ext cx="2314895" cy="2311410"/>
          </a:xfrm>
          <a:prstGeom prst="ellipse">
            <a:avLst/>
          </a:prstGeom>
        </p:spPr>
        <p:txBody>
          <a:bodyPr>
            <a:normAutofit/>
          </a:bodyPr>
          <a:lstStyle>
            <a:lvl1pPr>
              <a:defRPr sz="2000" b="0" i="0">
                <a:latin typeface="Poppins Light" charset="0"/>
                <a:ea typeface="Poppins Light" charset="0"/>
                <a:cs typeface="Poppins Light" charset="0"/>
              </a:defRPr>
            </a:lvl1pPr>
          </a:lstStyle>
          <a:p>
            <a:endParaRPr lang="en-US" dirty="0"/>
          </a:p>
        </p:txBody>
      </p:sp>
      <p:sp>
        <p:nvSpPr>
          <p:cNvPr id="21" name="Segnaposto testo 6">
            <a:extLst>
              <a:ext uri="{FF2B5EF4-FFF2-40B4-BE49-F238E27FC236}">
                <a16:creationId xmlns:a16="http://schemas.microsoft.com/office/drawing/2014/main" id="{9334270F-524D-483C-8A11-C0D90EE1CE4D}"/>
              </a:ext>
            </a:extLst>
          </p:cNvPr>
          <p:cNvSpPr>
            <a:spLocks noGrp="1"/>
          </p:cNvSpPr>
          <p:nvPr>
            <p:ph type="body" sz="quarter" idx="19" hasCustomPrompt="1"/>
          </p:nvPr>
        </p:nvSpPr>
        <p:spPr>
          <a:xfrm>
            <a:off x="14912976" y="6629225"/>
            <a:ext cx="3384550" cy="649288"/>
          </a:xfrm>
        </p:spPr>
        <p:txBody>
          <a:bodyPr>
            <a:noAutofit/>
          </a:bodyPr>
          <a:lstStyle>
            <a:lvl1pPr marL="0" indent="0" algn="ctr">
              <a:buNone/>
              <a:defRPr sz="2800" b="1">
                <a:solidFill>
                  <a:schemeClr val="bg1"/>
                </a:solidFill>
                <a:latin typeface="Poppins SemiBold"/>
              </a:defRPr>
            </a:lvl1pPr>
          </a:lstStyle>
          <a:p>
            <a:pPr lvl="0"/>
            <a:r>
              <a:rPr lang="it-IT" dirty="0"/>
              <a:t>OBIETTIVO 1</a:t>
            </a:r>
          </a:p>
        </p:txBody>
      </p:sp>
      <p:sp>
        <p:nvSpPr>
          <p:cNvPr id="22" name="Segnaposto testo 8">
            <a:extLst>
              <a:ext uri="{FF2B5EF4-FFF2-40B4-BE49-F238E27FC236}">
                <a16:creationId xmlns:a16="http://schemas.microsoft.com/office/drawing/2014/main" id="{846F430A-D3D0-4198-A3DB-B151D8BBF92E}"/>
              </a:ext>
            </a:extLst>
          </p:cNvPr>
          <p:cNvSpPr>
            <a:spLocks noGrp="1"/>
          </p:cNvSpPr>
          <p:nvPr>
            <p:ph type="body" sz="quarter" idx="20" hasCustomPrompt="1"/>
          </p:nvPr>
        </p:nvSpPr>
        <p:spPr>
          <a:xfrm>
            <a:off x="14912976" y="7278513"/>
            <a:ext cx="3384550" cy="2049462"/>
          </a:xfrm>
        </p:spPr>
        <p:txBody>
          <a:bodyPr>
            <a:normAutofit/>
          </a:bodyPr>
          <a:lstStyle>
            <a:lvl1pPr marL="0" indent="0">
              <a:buNone/>
              <a:defRPr sz="2400">
                <a:solidFill>
                  <a:schemeClr val="bg1"/>
                </a:solidFill>
              </a:defRPr>
            </a:lvl1pPr>
          </a:lstStyle>
          <a:p>
            <a:pPr lvl="0"/>
            <a:r>
              <a:rPr lang="it-IT" dirty="0"/>
              <a:t>Testo di esempio</a:t>
            </a:r>
          </a:p>
        </p:txBody>
      </p:sp>
      <p:sp>
        <p:nvSpPr>
          <p:cNvPr id="23" name="Picture Placeholder 3">
            <a:extLst>
              <a:ext uri="{FF2B5EF4-FFF2-40B4-BE49-F238E27FC236}">
                <a16:creationId xmlns:a16="http://schemas.microsoft.com/office/drawing/2014/main" id="{9DE462F6-A796-4CF1-8BB7-D99CE56D8513}"/>
              </a:ext>
            </a:extLst>
          </p:cNvPr>
          <p:cNvSpPr>
            <a:spLocks noGrp="1"/>
          </p:cNvSpPr>
          <p:nvPr>
            <p:ph type="pic" sz="quarter" idx="21"/>
          </p:nvPr>
        </p:nvSpPr>
        <p:spPr>
          <a:xfrm>
            <a:off x="15447803" y="4211148"/>
            <a:ext cx="2314895" cy="2311410"/>
          </a:xfrm>
          <a:prstGeom prst="ellipse">
            <a:avLst/>
          </a:prstGeom>
        </p:spPr>
        <p:txBody>
          <a:bodyPr>
            <a:normAutofit/>
          </a:bodyPr>
          <a:lstStyle>
            <a:lvl1pPr>
              <a:defRPr sz="2000" b="0" i="0">
                <a:latin typeface="Poppins Light" charset="0"/>
                <a:ea typeface="Poppins Light" charset="0"/>
                <a:cs typeface="Poppins Light" charset="0"/>
              </a:defRPr>
            </a:lvl1pPr>
          </a:lstStyle>
          <a:p>
            <a:endParaRPr lang="en-US" dirty="0"/>
          </a:p>
        </p:txBody>
      </p:sp>
      <p:sp>
        <p:nvSpPr>
          <p:cNvPr id="24" name="Segnaposto testo 6">
            <a:extLst>
              <a:ext uri="{FF2B5EF4-FFF2-40B4-BE49-F238E27FC236}">
                <a16:creationId xmlns:a16="http://schemas.microsoft.com/office/drawing/2014/main" id="{7B8041AF-5817-4229-A406-9C87681E64D6}"/>
              </a:ext>
            </a:extLst>
          </p:cNvPr>
          <p:cNvSpPr>
            <a:spLocks noGrp="1"/>
          </p:cNvSpPr>
          <p:nvPr>
            <p:ph type="body" sz="quarter" idx="22" hasCustomPrompt="1"/>
          </p:nvPr>
        </p:nvSpPr>
        <p:spPr>
          <a:xfrm>
            <a:off x="19306636" y="6626445"/>
            <a:ext cx="3384550" cy="649288"/>
          </a:xfrm>
        </p:spPr>
        <p:txBody>
          <a:bodyPr>
            <a:noAutofit/>
          </a:bodyPr>
          <a:lstStyle>
            <a:lvl1pPr marL="0" indent="0" algn="ctr">
              <a:buNone/>
              <a:defRPr sz="2800" b="1">
                <a:solidFill>
                  <a:schemeClr val="bg1"/>
                </a:solidFill>
                <a:latin typeface="Poppins SemiBold"/>
              </a:defRPr>
            </a:lvl1pPr>
          </a:lstStyle>
          <a:p>
            <a:pPr lvl="0"/>
            <a:r>
              <a:rPr lang="it-IT" dirty="0"/>
              <a:t>OBIETTIVO 1</a:t>
            </a:r>
          </a:p>
        </p:txBody>
      </p:sp>
      <p:sp>
        <p:nvSpPr>
          <p:cNvPr id="25" name="Segnaposto testo 8">
            <a:extLst>
              <a:ext uri="{FF2B5EF4-FFF2-40B4-BE49-F238E27FC236}">
                <a16:creationId xmlns:a16="http://schemas.microsoft.com/office/drawing/2014/main" id="{69BCCE74-7001-4D27-9EEB-DDE2E8951E16}"/>
              </a:ext>
            </a:extLst>
          </p:cNvPr>
          <p:cNvSpPr>
            <a:spLocks noGrp="1"/>
          </p:cNvSpPr>
          <p:nvPr>
            <p:ph type="body" sz="quarter" idx="23" hasCustomPrompt="1"/>
          </p:nvPr>
        </p:nvSpPr>
        <p:spPr>
          <a:xfrm>
            <a:off x="19306636" y="7275733"/>
            <a:ext cx="3384550" cy="2049462"/>
          </a:xfrm>
        </p:spPr>
        <p:txBody>
          <a:bodyPr>
            <a:normAutofit/>
          </a:bodyPr>
          <a:lstStyle>
            <a:lvl1pPr marL="0" indent="0">
              <a:buNone/>
              <a:defRPr sz="2400">
                <a:solidFill>
                  <a:schemeClr val="bg1"/>
                </a:solidFill>
              </a:defRPr>
            </a:lvl1pPr>
          </a:lstStyle>
          <a:p>
            <a:pPr lvl="0"/>
            <a:r>
              <a:rPr lang="it-IT" dirty="0"/>
              <a:t>Testo di esempio</a:t>
            </a:r>
          </a:p>
        </p:txBody>
      </p:sp>
      <p:sp>
        <p:nvSpPr>
          <p:cNvPr id="26" name="Picture Placeholder 3">
            <a:extLst>
              <a:ext uri="{FF2B5EF4-FFF2-40B4-BE49-F238E27FC236}">
                <a16:creationId xmlns:a16="http://schemas.microsoft.com/office/drawing/2014/main" id="{CDE24DB9-F838-44CE-A277-D26F9165C344}"/>
              </a:ext>
            </a:extLst>
          </p:cNvPr>
          <p:cNvSpPr>
            <a:spLocks noGrp="1"/>
          </p:cNvSpPr>
          <p:nvPr>
            <p:ph type="pic" sz="quarter" idx="24"/>
          </p:nvPr>
        </p:nvSpPr>
        <p:spPr>
          <a:xfrm>
            <a:off x="19841463" y="4208368"/>
            <a:ext cx="2314895" cy="2311410"/>
          </a:xfrm>
          <a:prstGeom prst="ellipse">
            <a:avLst/>
          </a:prstGeom>
        </p:spPr>
        <p:txBody>
          <a:bodyPr>
            <a:normAutofit/>
          </a:bodyPr>
          <a:lstStyle>
            <a:lvl1pPr>
              <a:defRPr sz="2000" b="0" i="0">
                <a:latin typeface="Poppins Light" charset="0"/>
                <a:ea typeface="Poppins Light" charset="0"/>
                <a:cs typeface="Poppins Light" charset="0"/>
              </a:defRPr>
            </a:lvl1pPr>
          </a:lstStyle>
          <a:p>
            <a:endParaRPr lang="en-US" dirty="0"/>
          </a:p>
        </p:txBody>
      </p:sp>
      <p:sp>
        <p:nvSpPr>
          <p:cNvPr id="20" name="Title Placeholder 1">
            <a:extLst>
              <a:ext uri="{FF2B5EF4-FFF2-40B4-BE49-F238E27FC236}">
                <a16:creationId xmlns:a16="http://schemas.microsoft.com/office/drawing/2014/main" id="{F8BA0BE2-F1CE-4135-B863-D3B706A66791}"/>
              </a:ext>
            </a:extLst>
          </p:cNvPr>
          <p:cNvSpPr>
            <a:spLocks noGrp="1"/>
          </p:cNvSpPr>
          <p:nvPr>
            <p:ph type="title"/>
          </p:nvPr>
        </p:nvSpPr>
        <p:spPr>
          <a:xfrm>
            <a:off x="1675964" y="730259"/>
            <a:ext cx="21025723" cy="1791268"/>
          </a:xfrm>
          <a:prstGeom prst="rect">
            <a:avLst/>
          </a:prstGeom>
        </p:spPr>
        <p:txBody>
          <a:bodyPr vert="horz" lIns="182843" tIns="91422" rIns="182843" bIns="91422" rtlCol="0" anchor="ctr">
            <a:normAutofit/>
          </a:bodyPr>
          <a:lstStyle/>
          <a:p>
            <a:r>
              <a:rPr lang="en-US" dirty="0"/>
              <a:t>Click to edit Master title style</a:t>
            </a:r>
          </a:p>
        </p:txBody>
      </p:sp>
    </p:spTree>
    <p:extLst>
      <p:ext uri="{BB962C8B-B14F-4D97-AF65-F5344CB8AC3E}">
        <p14:creationId xmlns:p14="http://schemas.microsoft.com/office/powerpoint/2010/main" val="35429989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acrossgroup.it/" TargetMode="Externa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0" name="Immagine 19">
            <a:extLst>
              <a:ext uri="{FF2B5EF4-FFF2-40B4-BE49-F238E27FC236}">
                <a16:creationId xmlns:a16="http://schemas.microsoft.com/office/drawing/2014/main" id="{A2ADA838-FAEA-46C5-916F-F1F2CC7CE19E}"/>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1449266" y="12109784"/>
            <a:ext cx="2754980" cy="1377490"/>
          </a:xfrm>
          <a:prstGeom prst="rect">
            <a:avLst/>
          </a:prstGeom>
        </p:spPr>
      </p:pic>
      <p:sp>
        <p:nvSpPr>
          <p:cNvPr id="2" name="Title Placeholder 1"/>
          <p:cNvSpPr>
            <a:spLocks noGrp="1"/>
          </p:cNvSpPr>
          <p:nvPr>
            <p:ph type="title"/>
          </p:nvPr>
        </p:nvSpPr>
        <p:spPr>
          <a:xfrm>
            <a:off x="1675964" y="730259"/>
            <a:ext cx="21025723" cy="1791268"/>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007895"/>
            <a:ext cx="21025723" cy="8758989"/>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Connettore diritto 6">
            <a:extLst>
              <a:ext uri="{FF2B5EF4-FFF2-40B4-BE49-F238E27FC236}">
                <a16:creationId xmlns:a16="http://schemas.microsoft.com/office/drawing/2014/main" id="{084CD892-0146-4D87-8994-01F865E77B7A}"/>
              </a:ext>
            </a:extLst>
          </p:cNvPr>
          <p:cNvCxnSpPr>
            <a:cxnSpLocks/>
          </p:cNvCxnSpPr>
          <p:nvPr userDrawn="1"/>
        </p:nvCxnSpPr>
        <p:spPr>
          <a:xfrm flipH="1">
            <a:off x="3336758" y="12104704"/>
            <a:ext cx="1936493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37788A39-97F2-4400-941F-F5A3721E3A77}"/>
              </a:ext>
            </a:extLst>
          </p:cNvPr>
          <p:cNvCxnSpPr>
            <a:cxnSpLocks/>
          </p:cNvCxnSpPr>
          <p:nvPr userDrawn="1"/>
        </p:nvCxnSpPr>
        <p:spPr>
          <a:xfrm flipH="1">
            <a:off x="1675964" y="12104704"/>
            <a:ext cx="2528282" cy="2540"/>
          </a:xfrm>
          <a:prstGeom prst="line">
            <a:avLst/>
          </a:prstGeom>
          <a:ln w="76200">
            <a:solidFill>
              <a:srgbClr val="00694A"/>
            </a:solidFill>
          </a:ln>
        </p:spPr>
        <p:style>
          <a:lnRef idx="1">
            <a:schemeClr val="accent1"/>
          </a:lnRef>
          <a:fillRef idx="0">
            <a:schemeClr val="accent1"/>
          </a:fillRef>
          <a:effectRef idx="0">
            <a:schemeClr val="accent1"/>
          </a:effectRef>
          <a:fontRef idx="minor">
            <a:schemeClr val="tx1"/>
          </a:fontRef>
        </p:style>
      </p:cxnSp>
      <p:sp>
        <p:nvSpPr>
          <p:cNvPr id="24" name="Rectangle 11">
            <a:extLst>
              <a:ext uri="{FF2B5EF4-FFF2-40B4-BE49-F238E27FC236}">
                <a16:creationId xmlns:a16="http://schemas.microsoft.com/office/drawing/2014/main" id="{576810BA-86CC-4EBC-B834-FF6C653ED084}"/>
              </a:ext>
            </a:extLst>
          </p:cNvPr>
          <p:cNvSpPr>
            <a:spLocks/>
          </p:cNvSpPr>
          <p:nvPr userDrawn="1"/>
        </p:nvSpPr>
        <p:spPr bwMode="auto">
          <a:xfrm>
            <a:off x="15806780" y="12953084"/>
            <a:ext cx="689490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r" defTabSz="4572000"/>
            <a:r>
              <a:rPr lang="en-US" sz="1800" b="0" i="0" spc="300" dirty="0">
                <a:solidFill>
                  <a:schemeClr val="tx1"/>
                </a:solidFill>
                <a:latin typeface="Montserrat Light" charset="0"/>
                <a:ea typeface="Montserrat Light" charset="0"/>
                <a:cs typeface="Montserrat Light" charset="0"/>
                <a:sym typeface="Bebas Neue" charset="0"/>
              </a:rPr>
              <a:t>Across Family Advisors</a:t>
            </a:r>
          </a:p>
        </p:txBody>
      </p:sp>
      <p:sp>
        <p:nvSpPr>
          <p:cNvPr id="26" name="Rectangle 11">
            <a:extLst>
              <a:ext uri="{FF2B5EF4-FFF2-40B4-BE49-F238E27FC236}">
                <a16:creationId xmlns:a16="http://schemas.microsoft.com/office/drawing/2014/main" id="{790B5C4F-1793-4274-BAA3-A567A30BE78B}"/>
              </a:ext>
            </a:extLst>
          </p:cNvPr>
          <p:cNvSpPr>
            <a:spLocks/>
          </p:cNvSpPr>
          <p:nvPr userDrawn="1"/>
        </p:nvSpPr>
        <p:spPr bwMode="auto">
          <a:xfrm>
            <a:off x="8741371" y="12953083"/>
            <a:ext cx="689490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r>
              <a:rPr lang="en-US" sz="1800" b="0" i="0" spc="300" dirty="0">
                <a:solidFill>
                  <a:schemeClr val="tx1"/>
                </a:solidFill>
                <a:latin typeface="Montserrat Light" charset="0"/>
                <a:ea typeface="Montserrat Light" charset="0"/>
                <a:cs typeface="Montserrat Light" charset="0"/>
                <a:sym typeface="Bebas Neue" charset="0"/>
                <a:hlinkClick r:id="rId11"/>
              </a:rPr>
              <a:t>www.acrossgroup.it</a:t>
            </a:r>
            <a:endParaRPr lang="en-US" sz="1800" b="0" i="0" spc="300" dirty="0">
              <a:solidFill>
                <a:schemeClr val="tx1"/>
              </a:solidFill>
              <a:latin typeface="Montserrat Light" charset="0"/>
              <a:ea typeface="Montserrat Light" charset="0"/>
              <a:cs typeface="Montserrat Light" charset="0"/>
              <a:sym typeface="Bebas Neue" charset="0"/>
            </a:endParaRPr>
          </a:p>
        </p:txBody>
      </p:sp>
    </p:spTree>
    <p:extLst>
      <p:ext uri="{BB962C8B-B14F-4D97-AF65-F5344CB8AC3E}">
        <p14:creationId xmlns:p14="http://schemas.microsoft.com/office/powerpoint/2010/main" val="2125118640"/>
      </p:ext>
    </p:extLst>
  </p:cSld>
  <p:clrMap bg1="lt1" tx1="dk1" bg2="lt2" tx2="dk2" accent1="accent1" accent2="accent2" accent3="accent3" accent4="accent4" accent5="accent5" accent6="accent6" hlink="hlink" folHlink="folHlink"/>
  <p:sldLayoutIdLst>
    <p:sldLayoutId id="2147484008" r:id="rId1"/>
    <p:sldLayoutId id="2147484013" r:id="rId2"/>
    <p:sldLayoutId id="2147484080" r:id="rId3"/>
    <p:sldLayoutId id="2147484012" r:id="rId4"/>
    <p:sldLayoutId id="2147484081" r:id="rId5"/>
    <p:sldLayoutId id="2147484010" r:id="rId6"/>
    <p:sldLayoutId id="2147484014" r:id="rId7"/>
    <p:sldLayoutId id="2147484079" r:id="rId8"/>
  </p:sldLayoutIdLst>
  <p:hf hdr="0" ftr="0" dt="0"/>
  <p:txStyles>
    <p:titleStyle>
      <a:lvl1pPr algn="l" defTabSz="1828434" rtl="0" eaLnBrk="1" latinLnBrk="0" hangingPunct="1">
        <a:lnSpc>
          <a:spcPct val="90000"/>
        </a:lnSpc>
        <a:spcBef>
          <a:spcPct val="0"/>
        </a:spcBef>
        <a:buNone/>
        <a:defRPr lang="en-US" sz="6000" b="0" kern="1200">
          <a:solidFill>
            <a:srgbClr val="007855"/>
          </a:solidFill>
          <a:latin typeface="Poppins SemiBold" panose="00000700000000000000" pitchFamily="2" charset="0"/>
          <a:ea typeface="Poppins SemiBold" panose="00000700000000000000" pitchFamily="2" charset="0"/>
          <a:cs typeface="Poppins SemiBold" panose="00000700000000000000" pitchFamily="2"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accent4">
              <a:lumMod val="50000"/>
            </a:schemeClr>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accent4">
              <a:lumMod val="50000"/>
            </a:schemeClr>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accent4">
              <a:lumMod val="50000"/>
            </a:schemeClr>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accent4">
              <a:lumMod val="50000"/>
            </a:schemeClr>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accent4">
              <a:lumMod val="50000"/>
            </a:schemeClr>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forbes.com/profile/marina-berlusconi/?sh=38902e5967b5"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brocardi.it/dizionario/2788.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brocardi.it/dizionario/838.html" TargetMode="External"/><Relationship Id="rId5" Type="http://schemas.openxmlformats.org/officeDocument/2006/relationships/hyperlink" Target="https://www.brocardi.it/dizionario/3575.html" TargetMode="External"/><Relationship Id="rId4" Type="http://schemas.openxmlformats.org/officeDocument/2006/relationships/hyperlink" Target="https://www.brocardi.it/dizionario/5266.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brocardi.it/dizionario/4173.html"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vedana@acrossgroup.it"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www.acrossgroup.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B70AA90E-2EF2-47DC-96D6-E198C58590BB}"/>
              </a:ext>
            </a:extLst>
          </p:cNvPr>
          <p:cNvSpPr>
            <a:spLocks noGrp="1"/>
          </p:cNvSpPr>
          <p:nvPr>
            <p:ph type="title"/>
          </p:nvPr>
        </p:nvSpPr>
        <p:spPr>
          <a:xfrm>
            <a:off x="2529541" y="2712304"/>
            <a:ext cx="21025723" cy="3564352"/>
          </a:xfrm>
        </p:spPr>
        <p:txBody>
          <a:bodyPr>
            <a:noAutofit/>
          </a:bodyPr>
          <a:lstStyle/>
          <a:p>
            <a:pPr algn="l"/>
            <a:br>
              <a:rPr lang="it-IT" sz="1800" b="0" i="0" u="none" strike="noStrike" baseline="0" dirty="0">
                <a:solidFill>
                  <a:srgbClr val="000000"/>
                </a:solidFill>
                <a:latin typeface="Century Gothic" panose="020B0502020202020204" pitchFamily="34" charset="0"/>
              </a:rPr>
            </a:br>
            <a:br>
              <a:rPr lang="it-IT" sz="1800" b="0" i="0" u="none" strike="noStrike" baseline="0" dirty="0">
                <a:latin typeface="Century Gothic" panose="020B0502020202020204" pitchFamily="34" charset="0"/>
              </a:rPr>
            </a:br>
            <a:r>
              <a:rPr lang="it-IT" sz="1800" b="0" i="0" u="none" strike="noStrike" baseline="0" dirty="0">
                <a:latin typeface="Century Gothic" panose="020B0502020202020204" pitchFamily="34" charset="0"/>
              </a:rPr>
              <a:t> </a:t>
            </a:r>
            <a:r>
              <a:rPr lang="it-IT" sz="1800" b="1" i="0" u="none" strike="noStrike" baseline="0" dirty="0">
                <a:solidFill>
                  <a:srgbClr val="FFFFFF"/>
                </a:solidFill>
                <a:latin typeface="Century Gothic" panose="020B0502020202020204" pitchFamily="34" charset="0"/>
              </a:rPr>
              <a:t>Le successioni personali e </a:t>
            </a:r>
            <a:r>
              <a:rPr lang="it-IT" sz="1800" b="1" i="0" u="none" strike="noStrike" baseline="0" dirty="0" err="1">
                <a:solidFill>
                  <a:srgbClr val="FFFFFF"/>
                </a:solidFill>
                <a:latin typeface="Century Gothic" panose="020B0502020202020204" pitchFamily="34" charset="0"/>
              </a:rPr>
              <a:t>aziendali:spunti</a:t>
            </a:r>
            <a:r>
              <a:rPr lang="it-IT" sz="1800" b="1" i="0" u="none" strike="noStrike" baseline="0" dirty="0">
                <a:solidFill>
                  <a:srgbClr val="FFFFFF"/>
                </a:solidFill>
                <a:latin typeface="Century Gothic" panose="020B0502020202020204" pitchFamily="34" charset="0"/>
              </a:rPr>
              <a:t> e riflessioni derivanti da quelle di Del Vecchio, Berlusconi e altre grandi famiglie</a:t>
            </a:r>
            <a:endParaRPr lang="it-IT" sz="5400" i="1" cap="small" dirty="0">
              <a:solidFill>
                <a:schemeClr val="accent4">
                  <a:lumMod val="50000"/>
                </a:schemeClr>
              </a:solidFill>
              <a:latin typeface="Lato Light" charset="0"/>
              <a:ea typeface="Lato Light" charset="0"/>
              <a:cs typeface="Lato Light" charset="0"/>
            </a:endParaRPr>
          </a:p>
        </p:txBody>
      </p:sp>
      <p:sp>
        <p:nvSpPr>
          <p:cNvPr id="4" name="Segnaposto testo 3">
            <a:extLst>
              <a:ext uri="{FF2B5EF4-FFF2-40B4-BE49-F238E27FC236}">
                <a16:creationId xmlns:a16="http://schemas.microsoft.com/office/drawing/2014/main" id="{7C5DB217-1A00-445C-896F-DBFC53C11E08}"/>
              </a:ext>
            </a:extLst>
          </p:cNvPr>
          <p:cNvSpPr>
            <a:spLocks noGrp="1"/>
          </p:cNvSpPr>
          <p:nvPr>
            <p:ph type="body" sz="quarter" idx="10"/>
          </p:nvPr>
        </p:nvSpPr>
        <p:spPr>
          <a:xfrm>
            <a:off x="1574800" y="1630017"/>
            <a:ext cx="21126449" cy="9989425"/>
          </a:xfrm>
        </p:spPr>
        <p:txBody>
          <a:bodyPr>
            <a:normAutofit/>
          </a:bodyPr>
          <a:lstStyle/>
          <a:p>
            <a:pPr marL="0" indent="0" algn="ctr">
              <a:buNone/>
            </a:pPr>
            <a:endParaRPr lang="it-IT" sz="6600" b="1" i="1" dirty="0">
              <a:solidFill>
                <a:schemeClr val="tx2"/>
              </a:solidFill>
            </a:endParaRPr>
          </a:p>
          <a:p>
            <a:pPr marL="0" indent="0" algn="ctr">
              <a:buNone/>
            </a:pPr>
            <a:endParaRPr lang="it-IT" sz="6600" b="1" i="1" dirty="0">
              <a:solidFill>
                <a:schemeClr val="tx2"/>
              </a:solidFill>
            </a:endParaRPr>
          </a:p>
          <a:p>
            <a:pPr marL="0" indent="0" algn="ctr">
              <a:buNone/>
            </a:pPr>
            <a:r>
              <a:rPr lang="it-IT" sz="6600" b="1" i="1" dirty="0">
                <a:solidFill>
                  <a:schemeClr val="tx2"/>
                </a:solidFill>
              </a:rPr>
              <a:t>LE SUCCESSIONI DELLE GRANDI FAMIGLIE ITALIANE.</a:t>
            </a:r>
          </a:p>
          <a:p>
            <a:pPr marL="0" indent="0" algn="ctr">
              <a:buNone/>
            </a:pPr>
            <a:r>
              <a:rPr lang="it-IT" sz="6600" b="1" i="1" dirty="0">
                <a:solidFill>
                  <a:schemeClr val="tx2"/>
                </a:solidFill>
              </a:rPr>
              <a:t>DA AGNELLI A BERLUSCONI</a:t>
            </a:r>
          </a:p>
          <a:p>
            <a:pPr marL="0" indent="0" algn="ctr">
              <a:buNone/>
            </a:pPr>
            <a:endParaRPr lang="it-IT" sz="6600" b="1" i="1" dirty="0">
              <a:solidFill>
                <a:schemeClr val="tx2"/>
              </a:solidFill>
            </a:endParaRPr>
          </a:p>
          <a:p>
            <a:pPr marL="0" indent="0" algn="ctr">
              <a:buNone/>
            </a:pPr>
            <a:endParaRPr lang="it-IT" sz="6600" b="1" i="1" dirty="0">
              <a:solidFill>
                <a:schemeClr val="tx2"/>
              </a:solidFill>
            </a:endParaRPr>
          </a:p>
          <a:p>
            <a:pPr marL="0" indent="0" algn="ctr">
              <a:buNone/>
            </a:pPr>
            <a:r>
              <a:rPr lang="it-IT" sz="6600" b="1" i="1" dirty="0">
                <a:solidFill>
                  <a:schemeClr val="tx2"/>
                </a:solidFill>
              </a:rPr>
              <a:t>Fabrizio Vedana</a:t>
            </a:r>
          </a:p>
        </p:txBody>
      </p:sp>
    </p:spTree>
    <p:extLst>
      <p:ext uri="{BB962C8B-B14F-4D97-AF65-F5344CB8AC3E}">
        <p14:creationId xmlns:p14="http://schemas.microsoft.com/office/powerpoint/2010/main" val="3197100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C5DB217-1A00-445C-896F-DBFC53C11E08}"/>
              </a:ext>
            </a:extLst>
          </p:cNvPr>
          <p:cNvSpPr>
            <a:spLocks noGrp="1"/>
          </p:cNvSpPr>
          <p:nvPr>
            <p:ph type="body" sz="quarter" idx="10"/>
          </p:nvPr>
        </p:nvSpPr>
        <p:spPr>
          <a:xfrm>
            <a:off x="809625" y="914401"/>
            <a:ext cx="21126449" cy="11012556"/>
          </a:xfrm>
        </p:spPr>
        <p:txBody>
          <a:bodyPr>
            <a:normAutofit lnSpcReduction="10000"/>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4000" dirty="0">
              <a:solidFill>
                <a:srgbClr val="231F20"/>
              </a:solidFill>
              <a:latin typeface="+mj-lt"/>
            </a:endParaRPr>
          </a:p>
          <a:p>
            <a:pPr marL="0" marR="91440" indent="0" algn="just">
              <a:lnSpc>
                <a:spcPct val="95000"/>
              </a:lnSpc>
              <a:spcBef>
                <a:spcPts val="755"/>
              </a:spcBef>
              <a:spcAft>
                <a:spcPts val="0"/>
              </a:spcAft>
              <a:buNone/>
            </a:pPr>
            <a:endPar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endParaRPr>
          </a:p>
          <a:p>
            <a:pPr marL="0" marR="91440" indent="0" algn="just">
              <a:lnSpc>
                <a:spcPct val="95000"/>
              </a:lnSpc>
              <a:spcBef>
                <a:spcPts val="755"/>
              </a:spcBef>
              <a:spcAft>
                <a:spcPts val="0"/>
              </a:spcAft>
              <a:buNone/>
            </a:pP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L’assegnazione delle azioni della FININVEST non è stata fatta in parti uguali tra i cinque fratelli</a:t>
            </a:r>
            <a:r>
              <a:rPr lang="it-IT" sz="4700" dirty="0">
                <a:solidFill>
                  <a:srgbClr val="231F20"/>
                </a:solidFill>
                <a:latin typeface="Arial" panose="020B0604020202020204" pitchFamily="34" charset="0"/>
                <a:ea typeface="Playfair Display" panose="00000500000000000000" pitchFamily="2" charset="0"/>
                <a:cs typeface="Arial" panose="020B0604020202020204" pitchFamily="34" charset="0"/>
              </a:rPr>
              <a:t>.</a:t>
            </a:r>
          </a:p>
          <a:p>
            <a:pPr marL="0" marR="91440" indent="0" algn="just">
              <a:lnSpc>
                <a:spcPct val="95000"/>
              </a:lnSpc>
              <a:spcBef>
                <a:spcPts val="755"/>
              </a:spcBef>
              <a:spcAft>
                <a:spcPts val="0"/>
              </a:spcAft>
              <a:buNone/>
            </a:pP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Ai due figli maggiori, Marina e Pier Silvio,</a:t>
            </a:r>
            <a:r>
              <a:rPr lang="it-IT" sz="4700" spc="-5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è</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stata</a:t>
            </a:r>
            <a:r>
              <a:rPr lang="it-IT" sz="4700" spc="-5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data,</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oltre</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alla</a:t>
            </a:r>
            <a:r>
              <a:rPr lang="it-IT" sz="4700" spc="-5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quota</a:t>
            </a:r>
            <a:r>
              <a:rPr lang="it-IT" sz="4700" spc="-6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legittima,</a:t>
            </a:r>
            <a:r>
              <a:rPr lang="it-IT" sz="4700" spc="-3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assegnata</a:t>
            </a:r>
            <a:r>
              <a:rPr lang="it-IT" sz="4700" spc="-5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a</a:t>
            </a:r>
            <a:r>
              <a:rPr lang="it-IT" sz="4700" spc="-5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tutti</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i</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figli</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e</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pari</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a</a:t>
            </a:r>
            <a:r>
              <a:rPr lang="it-IT" sz="4700" spc="-5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8,33</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per cento, anche la metà della quota disponibile</a:t>
            </a:r>
            <a:r>
              <a:rPr lang="it-IT" sz="4700" spc="2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pari al 10,4 per cento. </a:t>
            </a:r>
          </a:p>
          <a:p>
            <a:pPr marL="0" marR="91440" indent="0" algn="just">
              <a:lnSpc>
                <a:spcPct val="95000"/>
              </a:lnSpc>
              <a:spcBef>
                <a:spcPts val="755"/>
              </a:spcBef>
              <a:spcAft>
                <a:spcPts val="0"/>
              </a:spcAft>
              <a:buNone/>
            </a:pP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Per effetto di tali scelte:</a:t>
            </a:r>
          </a:p>
          <a:p>
            <a:pPr marR="91440" algn="just">
              <a:lnSpc>
                <a:spcPct val="95000"/>
              </a:lnSpc>
              <a:spcBef>
                <a:spcPts val="755"/>
              </a:spcBef>
            </a:pP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Marina ha il 26,54 per cento di FININVEST (8,33 di legittima + 10,4 di disponibile + 7,81 che aveva già prima)</a:t>
            </a:r>
          </a:p>
          <a:p>
            <a:pPr marR="91440" algn="just">
              <a:lnSpc>
                <a:spcPct val="95000"/>
              </a:lnSpc>
              <a:spcBef>
                <a:spcPts val="755"/>
              </a:spcBef>
            </a:pP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Piersilvio ha il 26,54 per cento di FININVEST (8,33 di legittima + 10,4 di disponibile + 7,81 che aveva già prima)</a:t>
            </a:r>
          </a:p>
          <a:p>
            <a:pPr marL="0" marR="91440" indent="0" algn="just">
              <a:lnSpc>
                <a:spcPct val="95000"/>
              </a:lnSpc>
              <a:spcBef>
                <a:spcPts val="755"/>
              </a:spcBef>
              <a:buNone/>
            </a:pPr>
            <a:r>
              <a:rPr lang="it-IT" sz="4700" dirty="0">
                <a:solidFill>
                  <a:srgbClr val="231F20"/>
                </a:solidFill>
                <a:latin typeface="Arial" panose="020B0604020202020204" pitchFamily="34" charset="0"/>
                <a:ea typeface="Playfair Display" panose="00000500000000000000" pitchFamily="2" charset="0"/>
                <a:cs typeface="Arial" panose="020B0604020202020204" pitchFamily="34" charset="0"/>
              </a:rPr>
              <a:t>G</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li altri tre fratelli (Barbara, Eleonora e Luigi) detengono complessivamente il 46,86 per</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cento</a:t>
            </a:r>
            <a:r>
              <a:rPr lang="it-IT" sz="4700" spc="-2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ovvero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il</a:t>
            </a:r>
            <a:r>
              <a:rPr lang="it-IT" sz="4700" spc="-2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15,62</a:t>
            </a:r>
            <a:r>
              <a:rPr lang="it-IT" sz="4700" spc="-2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per</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cento</a:t>
            </a:r>
            <a:r>
              <a:rPr lang="it-IT" sz="4700" spc="-2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a</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testa (8,33 di legittima + 7,29 che aveva già prima).</a:t>
            </a:r>
            <a:r>
              <a:rPr lang="it-IT" sz="4700" spc="-2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4700" dirty="0">
              <a:solidFill>
                <a:srgbClr val="231F20"/>
              </a:solidFill>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7E63A1D2-721F-8637-CCCD-BEE848EE14D7}"/>
              </a:ext>
            </a:extLst>
          </p:cNvPr>
          <p:cNvSpPr>
            <a:spLocks noChangeArrowheads="1"/>
          </p:cNvSpPr>
          <p:nvPr/>
        </p:nvSpPr>
        <p:spPr bwMode="auto">
          <a:xfrm>
            <a:off x="0" y="0"/>
            <a:ext cx="2437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448" tIns="342792" rIns="482448" bIns="444360" numCol="1" anchor="ctr" anchorCtr="0" compatLnSpc="1">
            <a:prstTxWarp prst="textNoShape">
              <a:avLst/>
            </a:prstTxWarp>
            <a:spAutoFit/>
          </a:bodyPr>
          <a:lstStyle/>
          <a:p>
            <a:endParaRPr lang="it-IT"/>
          </a:p>
        </p:txBody>
      </p:sp>
      <p:pic>
        <p:nvPicPr>
          <p:cNvPr id="3" name="Immagine 2">
            <a:extLst>
              <a:ext uri="{FF2B5EF4-FFF2-40B4-BE49-F238E27FC236}">
                <a16:creationId xmlns:a16="http://schemas.microsoft.com/office/drawing/2014/main" id="{49959950-15C8-71E1-5724-627482AF7CE0}"/>
              </a:ext>
            </a:extLst>
          </p:cNvPr>
          <p:cNvPicPr>
            <a:picLocks noChangeAspect="1"/>
          </p:cNvPicPr>
          <p:nvPr/>
        </p:nvPicPr>
        <p:blipFill>
          <a:blip r:embed="rId3"/>
          <a:stretch>
            <a:fillRect/>
          </a:stretch>
        </p:blipFill>
        <p:spPr>
          <a:xfrm>
            <a:off x="8229601" y="457199"/>
            <a:ext cx="6662056" cy="1539552"/>
          </a:xfrm>
          <a:prstGeom prst="rect">
            <a:avLst/>
          </a:prstGeom>
        </p:spPr>
      </p:pic>
    </p:spTree>
    <p:extLst>
      <p:ext uri="{BB962C8B-B14F-4D97-AF65-F5344CB8AC3E}">
        <p14:creationId xmlns:p14="http://schemas.microsoft.com/office/powerpoint/2010/main" val="24531811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9FB35-D808-6D78-D8FB-99962AE9AFFC}"/>
            </a:ext>
          </a:extLst>
        </p:cNvPr>
        <p:cNvGrpSpPr/>
        <p:nvPr/>
      </p:nvGrpSpPr>
      <p:grpSpPr>
        <a:xfrm>
          <a:off x="0" y="0"/>
          <a:ext cx="0" cy="0"/>
          <a:chOff x="0" y="0"/>
          <a:chExt cx="0" cy="0"/>
        </a:xfrm>
      </p:grpSpPr>
      <p:sp>
        <p:nvSpPr>
          <p:cNvPr id="4" name="Segnaposto testo 3">
            <a:extLst>
              <a:ext uri="{FF2B5EF4-FFF2-40B4-BE49-F238E27FC236}">
                <a16:creationId xmlns:a16="http://schemas.microsoft.com/office/drawing/2014/main" id="{95340ABF-9C3F-479A-6AA9-6C9FE96F2F9D}"/>
              </a:ext>
            </a:extLst>
          </p:cNvPr>
          <p:cNvSpPr>
            <a:spLocks noGrp="1"/>
          </p:cNvSpPr>
          <p:nvPr>
            <p:ph type="body" sz="quarter" idx="10"/>
          </p:nvPr>
        </p:nvSpPr>
        <p:spPr>
          <a:xfrm>
            <a:off x="809625" y="914401"/>
            <a:ext cx="21126449" cy="11012556"/>
          </a:xfr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4000" dirty="0">
              <a:solidFill>
                <a:srgbClr val="231F20"/>
              </a:solidFill>
              <a:latin typeface="+mj-lt"/>
            </a:endParaRPr>
          </a:p>
          <a:p>
            <a:pPr marL="0" marR="91440" indent="0" algn="just">
              <a:lnSpc>
                <a:spcPct val="95000"/>
              </a:lnSpc>
              <a:spcBef>
                <a:spcPts val="755"/>
              </a:spcBef>
              <a:spcAft>
                <a:spcPts val="0"/>
              </a:spcAft>
              <a:buNone/>
            </a:pP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Da</a:t>
            </a:r>
            <a:r>
              <a:rPr lang="it-IT" sz="4700" spc="-3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segnalare</a:t>
            </a:r>
            <a:r>
              <a:rPr lang="it-IT" sz="4700" spc="-2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poi</a:t>
            </a:r>
            <a:r>
              <a:rPr lang="it-IT" sz="4700" spc="-2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nei suoi testamenti Silvio Berlusconi ha previsto:</a:t>
            </a:r>
          </a:p>
          <a:p>
            <a:pPr marR="91440" algn="just">
              <a:lnSpc>
                <a:spcPct val="95000"/>
              </a:lnSpc>
              <a:spcBef>
                <a:spcPts val="755"/>
              </a:spcBef>
              <a:spcAft>
                <a:spcPts val="0"/>
              </a:spcAft>
              <a:buFontTx/>
              <a:buChar char="-"/>
            </a:pP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una</a:t>
            </a:r>
            <a:r>
              <a:rPr lang="it-IT" sz="4700" spc="-3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donazione</a:t>
            </a:r>
            <a:r>
              <a:rPr lang="it-IT" sz="4700" spc="-2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di</a:t>
            </a:r>
            <a:r>
              <a:rPr lang="it-IT" sz="4700" spc="-2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100</a:t>
            </a:r>
            <a:r>
              <a:rPr lang="it-IT" sz="4700" spc="-2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milioni  di euro al fratello Paolo Berlusconi</a:t>
            </a:r>
          </a:p>
          <a:p>
            <a:pPr marR="91440" algn="just">
              <a:lnSpc>
                <a:spcPct val="95000"/>
              </a:lnSpc>
              <a:spcBef>
                <a:spcPts val="755"/>
              </a:spcBef>
              <a:spcAft>
                <a:spcPts val="0"/>
              </a:spcAft>
              <a:buFontTx/>
              <a:buChar char="-"/>
            </a:pPr>
            <a:r>
              <a:rPr lang="it-IT" sz="4700" dirty="0">
                <a:solidFill>
                  <a:srgbClr val="231F20"/>
                </a:solidFill>
                <a:latin typeface="Arial" panose="020B0604020202020204" pitchFamily="34" charset="0"/>
                <a:ea typeface="Playfair Display" panose="00000500000000000000" pitchFamily="2" charset="0"/>
                <a:cs typeface="Arial" panose="020B0604020202020204" pitchFamily="34" charset="0"/>
              </a:rPr>
              <a:t>u</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na donazione di 100 milioni di euro alla sua ultima</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compagna</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Marta</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Fascina</a:t>
            </a:r>
          </a:p>
          <a:p>
            <a:pPr marR="91440" algn="just">
              <a:lnSpc>
                <a:spcPct val="95000"/>
              </a:lnSpc>
              <a:spcBef>
                <a:spcPts val="755"/>
              </a:spcBef>
              <a:spcAft>
                <a:spcPts val="0"/>
              </a:spcAft>
              <a:buFontTx/>
              <a:buChar char="-"/>
            </a:pPr>
            <a:r>
              <a:rPr lang="it-IT" sz="4700" dirty="0">
                <a:solidFill>
                  <a:srgbClr val="231F20"/>
                </a:solidFill>
                <a:latin typeface="Arial" panose="020B0604020202020204" pitchFamily="34" charset="0"/>
                <a:ea typeface="Playfair Display" panose="00000500000000000000" pitchFamily="2" charset="0"/>
                <a:cs typeface="Arial" panose="020B0604020202020204" pitchFamily="34" charset="0"/>
              </a:rPr>
              <a:t>una donazione di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30 milioni di euro all’amico Marcello Dell’Utri. </a:t>
            </a:r>
          </a:p>
          <a:p>
            <a:pPr marL="0" marR="91440" indent="0" algn="just">
              <a:lnSpc>
                <a:spcPct val="95000"/>
              </a:lnSpc>
              <a:spcBef>
                <a:spcPts val="755"/>
              </a:spcBef>
              <a:spcAft>
                <a:spcPts val="0"/>
              </a:spcAft>
              <a:buNone/>
            </a:pPr>
            <a:endParaRPr lang="it-IT" sz="4700" dirty="0">
              <a:solidFill>
                <a:srgbClr val="231F20"/>
              </a:solidFill>
              <a:latin typeface="Arial" panose="020B0604020202020204" pitchFamily="34" charset="0"/>
              <a:ea typeface="Playfair Display" panose="00000500000000000000" pitchFamily="2" charset="0"/>
              <a:cs typeface="Arial" panose="020B0604020202020204" pitchFamily="34" charset="0"/>
            </a:endParaRPr>
          </a:p>
          <a:p>
            <a:pPr marL="0" marR="91440" indent="0" algn="just">
              <a:lnSpc>
                <a:spcPct val="95000"/>
              </a:lnSpc>
              <a:spcBef>
                <a:spcPts val="755"/>
              </a:spcBef>
              <a:spcAft>
                <a:spcPts val="0"/>
              </a:spcAft>
              <a:buNone/>
            </a:pPr>
            <a:r>
              <a:rPr lang="it-IT" sz="6000" b="1"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Curioso rilevare che la nuova mappa dell’impero lasciato da Silvio Berlusconi sia contenuta in tre testamenti olografo di complessive sole tre pagine(</a:t>
            </a:r>
            <a:r>
              <a:rPr lang="it-IT" sz="6000" b="1" dirty="0" err="1">
                <a:solidFill>
                  <a:srgbClr val="231F20"/>
                </a:solidFill>
                <a:effectLst/>
                <a:latin typeface="Arial" panose="020B0604020202020204" pitchFamily="34" charset="0"/>
                <a:ea typeface="Playfair Display" panose="00000500000000000000" pitchFamily="2" charset="0"/>
                <a:cs typeface="Arial" panose="020B0604020202020204" pitchFamily="34" charset="0"/>
              </a:rPr>
              <a:t>tte</a:t>
            </a:r>
            <a:r>
              <a:rPr lang="it-IT" sz="6000" b="1"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a:t>
            </a:r>
            <a:endParaRPr lang="it-IT" sz="6000" b="1" kern="100" dirty="0">
              <a:solidFill>
                <a:srgbClr val="231F20"/>
              </a:solidFill>
              <a:latin typeface="Arial" panose="020B0604020202020204" pitchFamily="34" charset="0"/>
              <a:ea typeface="Calibri" panose="020F0502020204030204" pitchFamily="34" charset="0"/>
              <a:cs typeface="Arial" panose="020B0604020202020204" pitchFamily="34" charset="0"/>
            </a:endParaRPr>
          </a:p>
          <a:p>
            <a:pPr marL="0" indent="0" algn="just">
              <a:lnSpc>
                <a:spcPts val="1165"/>
              </a:lnSpc>
              <a:buNone/>
            </a:pPr>
            <a:r>
              <a:rPr lang="it-IT" sz="6000" b="1" kern="1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4700" dirty="0">
              <a:solidFill>
                <a:srgbClr val="231F20"/>
              </a:solidFill>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187C478E-C385-21E4-8BCA-CC19721B1ADF}"/>
              </a:ext>
            </a:extLst>
          </p:cNvPr>
          <p:cNvSpPr>
            <a:spLocks noChangeArrowheads="1"/>
          </p:cNvSpPr>
          <p:nvPr/>
        </p:nvSpPr>
        <p:spPr bwMode="auto">
          <a:xfrm>
            <a:off x="0" y="0"/>
            <a:ext cx="2437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448" tIns="342792" rIns="482448" bIns="44436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32517028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C5DB217-1A00-445C-896F-DBFC53C11E08}"/>
              </a:ext>
            </a:extLst>
          </p:cNvPr>
          <p:cNvSpPr>
            <a:spLocks noGrp="1"/>
          </p:cNvSpPr>
          <p:nvPr>
            <p:ph type="body" sz="quarter" idx="10"/>
          </p:nvPr>
        </p:nvSpPr>
        <p:spPr>
          <a:xfrm>
            <a:off x="809625" y="914401"/>
            <a:ext cx="21126449" cy="11012556"/>
          </a:xfrm>
        </p:spPr>
        <p:txBody>
          <a:bodyPr>
            <a:normAutofit fontScale="92500"/>
          </a:bodyPr>
          <a:lstStyle/>
          <a:p>
            <a:pPr marL="0" indent="0" algn="ctr">
              <a:buNone/>
            </a:pPr>
            <a:r>
              <a:rPr lang="it-IT" sz="5100" b="1" cap="all" dirty="0">
                <a:solidFill>
                  <a:srgbClr val="231F20"/>
                </a:solidFill>
                <a:latin typeface="Arial" panose="020B0604020202020204" pitchFamily="34" charset="0"/>
                <a:cs typeface="Arial" panose="020B0604020202020204" pitchFamily="34" charset="0"/>
              </a:rPr>
              <a:t>Marina</a:t>
            </a:r>
          </a:p>
          <a:p>
            <a:pPr marL="0" indent="0" algn="just">
              <a:buNone/>
            </a:pPr>
            <a:r>
              <a:rPr lang="it-IT" sz="5100" dirty="0">
                <a:solidFill>
                  <a:srgbClr val="231F20"/>
                </a:solidFill>
                <a:latin typeface="Arial" panose="020B0604020202020204" pitchFamily="34" charset="0"/>
                <a:cs typeface="Arial" panose="020B0604020202020204" pitchFamily="34" charset="0"/>
              </a:rPr>
              <a:t>Marina (10/10/1966) 59 anni (2 figli), è stata a lungo considerata l’erede designata di Berlusconi, soprattutto dopo la nomina a presidente di Fininvest nel 2005. La sua carica è stata confermata, consolidando così il suo ruolo all’interno della famiglia. Entrata per la prima volta nella holding all’età di 29 anni con la carica di vicepresidente, attualmente Marina presiede FININVEST, Mondadori e fa parte del consiglio di amministrazione di MediaForEurope. Annoverata da Forbes tra </a:t>
            </a:r>
            <a:r>
              <a:rPr lang="it-IT" sz="5100" u="sng" dirty="0">
                <a:solidFill>
                  <a:srgbClr val="231F2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le donne più potenti del mondo</a:t>
            </a:r>
            <a:r>
              <a:rPr lang="it-IT" sz="5100" u="sng" dirty="0">
                <a:solidFill>
                  <a:srgbClr val="231F20"/>
                </a:solidFill>
                <a:latin typeface="Arial" panose="020B0604020202020204" pitchFamily="34" charset="0"/>
                <a:cs typeface="Arial" panose="020B0604020202020204" pitchFamily="34" charset="0"/>
              </a:rPr>
              <a:t> </a:t>
            </a:r>
            <a:r>
              <a:rPr lang="it-IT" sz="5100" dirty="0">
                <a:solidFill>
                  <a:srgbClr val="231F20"/>
                </a:solidFill>
                <a:latin typeface="Arial" panose="020B0604020202020204" pitchFamily="34" charset="0"/>
                <a:cs typeface="Arial" panose="020B0604020202020204" pitchFamily="34" charset="0"/>
              </a:rPr>
              <a:t>nel 2010, è sposata con un ex ballerino del Teatro alla Scala di Milano.</a:t>
            </a:r>
          </a:p>
          <a:p>
            <a:pPr marL="0" indent="0" algn="ctr">
              <a:buNone/>
            </a:pPr>
            <a:r>
              <a:rPr lang="it-IT" sz="5100" b="1" cap="all" dirty="0">
                <a:solidFill>
                  <a:srgbClr val="231F20"/>
                </a:solidFill>
                <a:latin typeface="Arial" panose="020B0604020202020204" pitchFamily="34" charset="0"/>
                <a:cs typeface="Arial" panose="020B0604020202020204" pitchFamily="34" charset="0"/>
              </a:rPr>
              <a:t>Pier Silvio</a:t>
            </a:r>
          </a:p>
          <a:p>
            <a:pPr marL="0" indent="0" algn="just">
              <a:buNone/>
            </a:pPr>
            <a:r>
              <a:rPr lang="it-IT" sz="5100" dirty="0">
                <a:solidFill>
                  <a:srgbClr val="231F20"/>
                </a:solidFill>
                <a:latin typeface="Arial" panose="020B0604020202020204" pitchFamily="34" charset="0"/>
                <a:cs typeface="Arial" panose="020B0604020202020204" pitchFamily="34" charset="0"/>
              </a:rPr>
              <a:t>Pier Silvio (28/4/1969) 56 anni (3 figli da due diverse relazioni), dopo aver lavorato per anni nelle aziende del padre, dal 2015 è amministratore delegato di MediaForEurope. Ha iniziato la sua carriera nel 1992, 23enne, nell’agenzia di marketing Publitalia, per poi passare alle reti televisive. È anche membro del consiglio di amministrazione di FININVEST e di Mondadori.</a:t>
            </a: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4700" dirty="0">
              <a:solidFill>
                <a:srgbClr val="231F20"/>
              </a:solidFill>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7E63A1D2-721F-8637-CCCD-BEE848EE14D7}"/>
              </a:ext>
            </a:extLst>
          </p:cNvPr>
          <p:cNvSpPr>
            <a:spLocks noChangeArrowheads="1"/>
          </p:cNvSpPr>
          <p:nvPr/>
        </p:nvSpPr>
        <p:spPr bwMode="auto">
          <a:xfrm>
            <a:off x="0" y="0"/>
            <a:ext cx="2437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448" tIns="342792" rIns="482448" bIns="44436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34429294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50DB4-23A2-6284-39CC-C5CD8FE0073E}"/>
            </a:ext>
          </a:extLst>
        </p:cNvPr>
        <p:cNvGrpSpPr/>
        <p:nvPr/>
      </p:nvGrpSpPr>
      <p:grpSpPr>
        <a:xfrm>
          <a:off x="0" y="0"/>
          <a:ext cx="0" cy="0"/>
          <a:chOff x="0" y="0"/>
          <a:chExt cx="0" cy="0"/>
        </a:xfrm>
      </p:grpSpPr>
      <p:sp>
        <p:nvSpPr>
          <p:cNvPr id="4" name="Segnaposto testo 3">
            <a:extLst>
              <a:ext uri="{FF2B5EF4-FFF2-40B4-BE49-F238E27FC236}">
                <a16:creationId xmlns:a16="http://schemas.microsoft.com/office/drawing/2014/main" id="{88329749-20E5-B8AA-361D-902CAC733FAC}"/>
              </a:ext>
            </a:extLst>
          </p:cNvPr>
          <p:cNvSpPr>
            <a:spLocks noGrp="1"/>
          </p:cNvSpPr>
          <p:nvPr>
            <p:ph type="body" sz="quarter" idx="10"/>
          </p:nvPr>
        </p:nvSpPr>
        <p:spPr>
          <a:xfrm>
            <a:off x="809625" y="923732"/>
            <a:ext cx="21126449" cy="11012556"/>
          </a:xfrm>
        </p:spPr>
        <p:txBody>
          <a:bodyPr>
            <a:normAutofit fontScale="77500" lnSpcReduction="20000"/>
          </a:bodyPr>
          <a:lstStyle/>
          <a:p>
            <a:pPr marL="0" indent="0" algn="ctr">
              <a:buNone/>
            </a:pPr>
            <a:r>
              <a:rPr lang="it-IT" sz="5100" b="1" cap="all" dirty="0">
                <a:solidFill>
                  <a:srgbClr val="231F20"/>
                </a:solidFill>
                <a:latin typeface="Arial" panose="020B0604020202020204" pitchFamily="34" charset="0"/>
                <a:cs typeface="Arial" panose="020B0604020202020204" pitchFamily="34" charset="0"/>
              </a:rPr>
              <a:t>Barbara</a:t>
            </a:r>
          </a:p>
          <a:p>
            <a:pPr marL="0" indent="0" algn="just">
              <a:buNone/>
            </a:pPr>
            <a:r>
              <a:rPr lang="it-IT" sz="5100" dirty="0">
                <a:solidFill>
                  <a:srgbClr val="231F20"/>
                </a:solidFill>
                <a:latin typeface="Arial" panose="020B0604020202020204" pitchFamily="34" charset="0"/>
                <a:cs typeface="Arial" panose="020B0604020202020204" pitchFamily="34" charset="0"/>
              </a:rPr>
              <a:t>41 anni (5 figli da due diverse relazioni), in passato ha lavorato nell’AC Milan. Fa parte del consiglio di amministrazione di FININVEST</a:t>
            </a:r>
          </a:p>
          <a:p>
            <a:pPr marL="0" indent="0" algn="ctr">
              <a:buNone/>
            </a:pPr>
            <a:endParaRPr lang="it-IT" sz="5100" b="1" cap="all" dirty="0">
              <a:solidFill>
                <a:srgbClr val="231F20"/>
              </a:solidFill>
              <a:latin typeface="Arial" panose="020B0604020202020204" pitchFamily="34" charset="0"/>
              <a:cs typeface="Arial" panose="020B0604020202020204" pitchFamily="34" charset="0"/>
            </a:endParaRPr>
          </a:p>
          <a:p>
            <a:pPr marL="0" indent="0" algn="ctr">
              <a:buNone/>
            </a:pPr>
            <a:r>
              <a:rPr lang="it-IT" sz="5100" b="1" cap="all" dirty="0">
                <a:solidFill>
                  <a:srgbClr val="231F20"/>
                </a:solidFill>
                <a:latin typeface="Arial" panose="020B0604020202020204" pitchFamily="34" charset="0"/>
                <a:cs typeface="Arial" panose="020B0604020202020204" pitchFamily="34" charset="0"/>
              </a:rPr>
              <a:t>Eleonora</a:t>
            </a:r>
          </a:p>
          <a:p>
            <a:pPr marL="0" indent="0" algn="just">
              <a:buNone/>
            </a:pPr>
            <a:r>
              <a:rPr lang="it-IT" sz="5100" dirty="0">
                <a:solidFill>
                  <a:srgbClr val="231F20"/>
                </a:solidFill>
                <a:latin typeface="Arial" panose="020B0604020202020204" pitchFamily="34" charset="0"/>
                <a:cs typeface="Arial" panose="020B0604020202020204" pitchFamily="34" charset="0"/>
              </a:rPr>
              <a:t>39 anni (3 figli) è membro del cda della Fondazione Milano Onlus. Fa parte del consiglio di amministrazione di FININVEST.</a:t>
            </a:r>
          </a:p>
          <a:p>
            <a:pPr marL="0" indent="0" algn="ctr">
              <a:buNone/>
            </a:pPr>
            <a:endParaRPr lang="it-IT" sz="5100" b="1" cap="all" dirty="0">
              <a:solidFill>
                <a:srgbClr val="231F20"/>
              </a:solidFill>
              <a:latin typeface="Arial" panose="020B0604020202020204" pitchFamily="34" charset="0"/>
              <a:cs typeface="Arial" panose="020B0604020202020204" pitchFamily="34" charset="0"/>
            </a:endParaRPr>
          </a:p>
          <a:p>
            <a:pPr marL="0" indent="0" algn="ctr">
              <a:buNone/>
            </a:pPr>
            <a:r>
              <a:rPr lang="it-IT" sz="5100" b="1" cap="all" dirty="0">
                <a:solidFill>
                  <a:srgbClr val="231F20"/>
                </a:solidFill>
                <a:latin typeface="Arial" panose="020B0604020202020204" pitchFamily="34" charset="0"/>
                <a:cs typeface="Arial" panose="020B0604020202020204" pitchFamily="34" charset="0"/>
              </a:rPr>
              <a:t>Luigi</a:t>
            </a:r>
          </a:p>
          <a:p>
            <a:pPr algn="just">
              <a:buNone/>
            </a:pPr>
            <a:r>
              <a:rPr lang="it-IT" sz="5100" dirty="0">
                <a:solidFill>
                  <a:srgbClr val="231F20"/>
                </a:solidFill>
                <a:latin typeface="Arial" panose="020B0604020202020204" pitchFamily="34" charset="0"/>
                <a:cs typeface="Arial" panose="020B0604020202020204" pitchFamily="34" charset="0"/>
              </a:rPr>
              <a:t>	37 anni (2 figli), è stato membro del consiglio di amministrazione di Mediolanum dal 2007 al 2015. Dal novembre 2012 è Amministratore Unico della società B Cinque S.r.l.. Dal febbraio 2014 è Presidente del Cda di Holding Italiana Quattordicesima S.p.A., della quale è stato Consigliere Delegato per la gestione finanziaria dal dicembre 2011. Dal 2010 al 2012 è stato membro del Consiglio di amministrazione di MolMed S.p.A. quotata alla Borsa di Milano. Fa parte del consiglio di amministrazione di FININVEST.</a:t>
            </a:r>
          </a:p>
          <a:p>
            <a:pPr marL="0" indent="0" algn="just">
              <a:buNone/>
            </a:pPr>
            <a:endParaRPr lang="it-IT" sz="5100" dirty="0">
              <a:solidFill>
                <a:srgbClr val="231F20"/>
              </a:solidFill>
              <a:latin typeface="Arial" panose="020B0604020202020204" pitchFamily="34" charset="0"/>
              <a:cs typeface="Arial" panose="020B0604020202020204" pitchFamily="34" charset="0"/>
            </a:endParaRPr>
          </a:p>
          <a:p>
            <a:pPr marL="0" indent="0" algn="ctr">
              <a:buNone/>
            </a:pPr>
            <a:r>
              <a:rPr lang="it-IT" sz="8500" i="1" dirty="0">
                <a:solidFill>
                  <a:srgbClr val="231F20"/>
                </a:solidFill>
                <a:latin typeface="Arial" panose="020B0604020202020204" pitchFamily="34" charset="0"/>
                <a:cs typeface="Arial" panose="020B0604020202020204" pitchFamily="34" charset="0"/>
              </a:rPr>
              <a:t>Quindi 5 figli e 15 nipoti.</a:t>
            </a: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4700" dirty="0">
              <a:solidFill>
                <a:srgbClr val="231F20"/>
              </a:solidFill>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38AB976E-95DD-F78A-5D62-E45651D4CD7B}"/>
              </a:ext>
            </a:extLst>
          </p:cNvPr>
          <p:cNvSpPr>
            <a:spLocks noChangeArrowheads="1"/>
          </p:cNvSpPr>
          <p:nvPr/>
        </p:nvSpPr>
        <p:spPr bwMode="auto">
          <a:xfrm>
            <a:off x="0" y="0"/>
            <a:ext cx="2437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448" tIns="342792" rIns="482448" bIns="44436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32207691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C5DB217-1A00-445C-896F-DBFC53C11E08}"/>
              </a:ext>
            </a:extLst>
          </p:cNvPr>
          <p:cNvSpPr>
            <a:spLocks noGrp="1"/>
          </p:cNvSpPr>
          <p:nvPr>
            <p:ph type="body" sz="quarter" idx="10"/>
          </p:nvPr>
        </p:nvSpPr>
        <p:spPr>
          <a:xfrm>
            <a:off x="809625" y="914401"/>
            <a:ext cx="21126449" cy="11012556"/>
          </a:xfr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4000" dirty="0">
              <a:solidFill>
                <a:srgbClr val="231F20"/>
              </a:solidFill>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4700" dirty="0">
              <a:solidFill>
                <a:srgbClr val="231F20"/>
              </a:solidFill>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7E63A1D2-721F-8637-CCCD-BEE848EE14D7}"/>
              </a:ext>
            </a:extLst>
          </p:cNvPr>
          <p:cNvSpPr>
            <a:spLocks noChangeArrowheads="1"/>
          </p:cNvSpPr>
          <p:nvPr/>
        </p:nvSpPr>
        <p:spPr bwMode="auto">
          <a:xfrm>
            <a:off x="0" y="0"/>
            <a:ext cx="2437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448" tIns="342792" rIns="482448" bIns="444360" numCol="1" anchor="ctr" anchorCtr="0" compatLnSpc="1">
            <a:prstTxWarp prst="textNoShape">
              <a:avLst/>
            </a:prstTxWarp>
            <a:spAutoFit/>
          </a:bodyPr>
          <a:lstStyle/>
          <a:p>
            <a:endParaRPr lang="it-IT"/>
          </a:p>
        </p:txBody>
      </p:sp>
      <p:sp>
        <p:nvSpPr>
          <p:cNvPr id="2" name="AutoShape 2" descr="A timeline illustrating the three wills of Silvio Berlusconi, showing key events: the first will dated October 2, 2006; the second will dated October 5, 2020; and the third will dated January 19, 2022. The timeline features a sleek, modern design with icons for each will, including a simple paper scroll to represent the testament. Use a professional color scheme with a clean white background.">
            <a:extLst>
              <a:ext uri="{FF2B5EF4-FFF2-40B4-BE49-F238E27FC236}">
                <a16:creationId xmlns:a16="http://schemas.microsoft.com/office/drawing/2014/main" id="{EBF39A3F-0EB7-048D-7E32-0A6573A2911B}"/>
              </a:ext>
            </a:extLst>
          </p:cNvPr>
          <p:cNvSpPr>
            <a:spLocks noChangeAspect="1" noChangeArrowheads="1"/>
          </p:cNvSpPr>
          <p:nvPr/>
        </p:nvSpPr>
        <p:spPr bwMode="auto">
          <a:xfrm>
            <a:off x="12036425"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a:extLst>
              <a:ext uri="{FF2B5EF4-FFF2-40B4-BE49-F238E27FC236}">
                <a16:creationId xmlns:a16="http://schemas.microsoft.com/office/drawing/2014/main" id="{D9468D95-BAB3-D109-9465-F639035CB2A7}"/>
              </a:ext>
            </a:extLst>
          </p:cNvPr>
          <p:cNvPicPr>
            <a:picLocks noChangeAspect="1"/>
          </p:cNvPicPr>
          <p:nvPr/>
        </p:nvPicPr>
        <p:blipFill>
          <a:blip r:embed="rId3"/>
          <a:stretch>
            <a:fillRect/>
          </a:stretch>
        </p:blipFill>
        <p:spPr>
          <a:xfrm>
            <a:off x="2084832" y="914401"/>
            <a:ext cx="19851241" cy="10259567"/>
          </a:xfrm>
          <a:prstGeom prst="rect">
            <a:avLst/>
          </a:prstGeom>
        </p:spPr>
      </p:pic>
    </p:spTree>
    <p:extLst>
      <p:ext uri="{BB962C8B-B14F-4D97-AF65-F5344CB8AC3E}">
        <p14:creationId xmlns:p14="http://schemas.microsoft.com/office/powerpoint/2010/main" val="12768636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E63A1D2-721F-8637-CCCD-BEE848EE14D7}"/>
              </a:ext>
            </a:extLst>
          </p:cNvPr>
          <p:cNvSpPr>
            <a:spLocks noChangeArrowheads="1"/>
          </p:cNvSpPr>
          <p:nvPr/>
        </p:nvSpPr>
        <p:spPr bwMode="auto">
          <a:xfrm>
            <a:off x="0" y="0"/>
            <a:ext cx="2437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448" tIns="342792" rIns="482448" bIns="444360" numCol="1" anchor="ctr" anchorCtr="0" compatLnSpc="1">
            <a:prstTxWarp prst="textNoShape">
              <a:avLst/>
            </a:prstTxWarp>
            <a:spAutoFit/>
          </a:bodyPr>
          <a:lstStyle/>
          <a:p>
            <a:endParaRPr lang="it-IT"/>
          </a:p>
        </p:txBody>
      </p:sp>
      <p:sp>
        <p:nvSpPr>
          <p:cNvPr id="3" name="Segnaposto testo 2">
            <a:extLst>
              <a:ext uri="{FF2B5EF4-FFF2-40B4-BE49-F238E27FC236}">
                <a16:creationId xmlns:a16="http://schemas.microsoft.com/office/drawing/2014/main" id="{A85260C0-66B4-B6FC-B17D-B6A95690335E}"/>
              </a:ext>
            </a:extLst>
          </p:cNvPr>
          <p:cNvSpPr>
            <a:spLocks noGrp="1"/>
          </p:cNvSpPr>
          <p:nvPr>
            <p:ph type="body" sz="quarter" idx="10"/>
          </p:nvPr>
        </p:nvSpPr>
        <p:spPr>
          <a:xfrm>
            <a:off x="2743200" y="610429"/>
            <a:ext cx="19958049" cy="889188"/>
          </a:xfrm>
        </p:spPr>
        <p:txBody>
          <a:bodyPr/>
          <a:lstStyle/>
          <a:p>
            <a:pPr marL="0" indent="0" algn="ctr">
              <a:buNone/>
            </a:pPr>
            <a:r>
              <a:rPr lang="it-IT" b="1" cap="all" dirty="0"/>
              <a:t>Primo testamento, datato  2 ottobre 2006</a:t>
            </a:r>
          </a:p>
        </p:txBody>
      </p:sp>
      <p:pic>
        <p:nvPicPr>
          <p:cNvPr id="7" name="Immagine 6">
            <a:extLst>
              <a:ext uri="{FF2B5EF4-FFF2-40B4-BE49-F238E27FC236}">
                <a16:creationId xmlns:a16="http://schemas.microsoft.com/office/drawing/2014/main" id="{4A8DB33C-5FBD-2E0D-E25D-E2AE15CD0F9D}"/>
              </a:ext>
            </a:extLst>
          </p:cNvPr>
          <p:cNvPicPr>
            <a:picLocks noChangeAspect="1"/>
          </p:cNvPicPr>
          <p:nvPr/>
        </p:nvPicPr>
        <p:blipFill>
          <a:blip r:embed="rId3"/>
          <a:stretch>
            <a:fillRect/>
          </a:stretch>
        </p:blipFill>
        <p:spPr>
          <a:xfrm>
            <a:off x="7296913" y="1818861"/>
            <a:ext cx="10110878" cy="10078278"/>
          </a:xfrm>
          <a:prstGeom prst="rect">
            <a:avLst/>
          </a:prstGeom>
        </p:spPr>
      </p:pic>
    </p:spTree>
    <p:extLst>
      <p:ext uri="{BB962C8B-B14F-4D97-AF65-F5344CB8AC3E}">
        <p14:creationId xmlns:p14="http://schemas.microsoft.com/office/powerpoint/2010/main" val="21209412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E63A1D2-721F-8637-CCCD-BEE848EE14D7}"/>
              </a:ext>
            </a:extLst>
          </p:cNvPr>
          <p:cNvSpPr>
            <a:spLocks noChangeArrowheads="1"/>
          </p:cNvSpPr>
          <p:nvPr/>
        </p:nvSpPr>
        <p:spPr bwMode="auto">
          <a:xfrm>
            <a:off x="0" y="0"/>
            <a:ext cx="2437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448" tIns="342792" rIns="482448" bIns="444360" numCol="1" anchor="ctr" anchorCtr="0" compatLnSpc="1">
            <a:prstTxWarp prst="textNoShape">
              <a:avLst/>
            </a:prstTxWarp>
            <a:spAutoFit/>
          </a:bodyPr>
          <a:lstStyle/>
          <a:p>
            <a:endParaRPr lang="it-IT"/>
          </a:p>
        </p:txBody>
      </p:sp>
      <p:sp>
        <p:nvSpPr>
          <p:cNvPr id="3" name="Segnaposto testo 2">
            <a:extLst>
              <a:ext uri="{FF2B5EF4-FFF2-40B4-BE49-F238E27FC236}">
                <a16:creationId xmlns:a16="http://schemas.microsoft.com/office/drawing/2014/main" id="{6C7498BF-D5FD-E8A7-EE20-E0AD6DE885C9}"/>
              </a:ext>
            </a:extLst>
          </p:cNvPr>
          <p:cNvSpPr>
            <a:spLocks noGrp="1"/>
          </p:cNvSpPr>
          <p:nvPr>
            <p:ph type="body" sz="quarter" idx="10"/>
          </p:nvPr>
        </p:nvSpPr>
        <p:spPr>
          <a:xfrm>
            <a:off x="1773936" y="228601"/>
            <a:ext cx="21665360" cy="1161288"/>
          </a:xfrm>
        </p:spPr>
        <p:txBody>
          <a:bodyPr>
            <a:normAutofit/>
          </a:bodyPr>
          <a:lstStyle/>
          <a:p>
            <a:pPr marL="0" indent="0" algn="ctr">
              <a:buNone/>
            </a:pPr>
            <a:r>
              <a:rPr lang="it-IT" b="1" cap="all" dirty="0"/>
              <a:t>Secondo testamento, datato 5 ottobre 2020</a:t>
            </a:r>
          </a:p>
        </p:txBody>
      </p:sp>
      <p:pic>
        <p:nvPicPr>
          <p:cNvPr id="7" name="Immagine 6">
            <a:extLst>
              <a:ext uri="{FF2B5EF4-FFF2-40B4-BE49-F238E27FC236}">
                <a16:creationId xmlns:a16="http://schemas.microsoft.com/office/drawing/2014/main" id="{90246FC3-A6FD-15E4-50D1-BAA3B383B85B}"/>
              </a:ext>
            </a:extLst>
          </p:cNvPr>
          <p:cNvPicPr>
            <a:picLocks noChangeAspect="1"/>
          </p:cNvPicPr>
          <p:nvPr/>
        </p:nvPicPr>
        <p:blipFill>
          <a:blip r:embed="rId3"/>
          <a:stretch>
            <a:fillRect/>
          </a:stretch>
        </p:blipFill>
        <p:spPr>
          <a:xfrm>
            <a:off x="7607808" y="2126974"/>
            <a:ext cx="9731601" cy="9462051"/>
          </a:xfrm>
          <a:prstGeom prst="rect">
            <a:avLst/>
          </a:prstGeom>
        </p:spPr>
      </p:pic>
    </p:spTree>
    <p:extLst>
      <p:ext uri="{BB962C8B-B14F-4D97-AF65-F5344CB8AC3E}">
        <p14:creationId xmlns:p14="http://schemas.microsoft.com/office/powerpoint/2010/main" val="13968755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E63A1D2-721F-8637-CCCD-BEE848EE14D7}"/>
              </a:ext>
            </a:extLst>
          </p:cNvPr>
          <p:cNvSpPr>
            <a:spLocks noChangeArrowheads="1"/>
          </p:cNvSpPr>
          <p:nvPr/>
        </p:nvSpPr>
        <p:spPr bwMode="auto">
          <a:xfrm>
            <a:off x="0" y="0"/>
            <a:ext cx="2437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448" tIns="342792" rIns="482448" bIns="444360" numCol="1" anchor="ctr" anchorCtr="0" compatLnSpc="1">
            <a:prstTxWarp prst="textNoShape">
              <a:avLst/>
            </a:prstTxWarp>
            <a:spAutoFit/>
          </a:bodyPr>
          <a:lstStyle/>
          <a:p>
            <a:endParaRPr lang="it-IT"/>
          </a:p>
        </p:txBody>
      </p:sp>
      <p:pic>
        <p:nvPicPr>
          <p:cNvPr id="3" name="Immagine 2">
            <a:extLst>
              <a:ext uri="{FF2B5EF4-FFF2-40B4-BE49-F238E27FC236}">
                <a16:creationId xmlns:a16="http://schemas.microsoft.com/office/drawing/2014/main" id="{9BAC9DCD-53FC-B02F-30BC-34D0D7F85DB8}"/>
              </a:ext>
            </a:extLst>
          </p:cNvPr>
          <p:cNvPicPr>
            <a:picLocks noChangeAspect="1"/>
          </p:cNvPicPr>
          <p:nvPr/>
        </p:nvPicPr>
        <p:blipFill>
          <a:blip r:embed="rId3"/>
          <a:stretch>
            <a:fillRect/>
          </a:stretch>
        </p:blipFill>
        <p:spPr>
          <a:xfrm>
            <a:off x="7458323" y="1899567"/>
            <a:ext cx="9842125" cy="9640956"/>
          </a:xfrm>
          <a:prstGeom prst="rect">
            <a:avLst/>
          </a:prstGeom>
        </p:spPr>
      </p:pic>
      <p:sp>
        <p:nvSpPr>
          <p:cNvPr id="7" name="Segnaposto testo 6">
            <a:extLst>
              <a:ext uri="{FF2B5EF4-FFF2-40B4-BE49-F238E27FC236}">
                <a16:creationId xmlns:a16="http://schemas.microsoft.com/office/drawing/2014/main" id="{95D8C39A-8DAF-F685-BA2B-F0CDFEF41ED1}"/>
              </a:ext>
            </a:extLst>
          </p:cNvPr>
          <p:cNvSpPr>
            <a:spLocks noGrp="1"/>
          </p:cNvSpPr>
          <p:nvPr>
            <p:ph type="body" sz="quarter" idx="10"/>
          </p:nvPr>
        </p:nvSpPr>
        <p:spPr>
          <a:xfrm>
            <a:off x="2286000" y="471281"/>
            <a:ext cx="20415685" cy="991760"/>
          </a:xfrm>
        </p:spPr>
        <p:txBody>
          <a:bodyPr>
            <a:normAutofit/>
          </a:bodyPr>
          <a:lstStyle/>
          <a:p>
            <a:pPr marL="0" indent="0" algn="ctr">
              <a:buNone/>
            </a:pPr>
            <a:r>
              <a:rPr lang="it-IT" b="1" cap="all" dirty="0"/>
              <a:t>Terzo testamento, datato 19 gennaio 2022</a:t>
            </a:r>
          </a:p>
        </p:txBody>
      </p:sp>
    </p:spTree>
    <p:extLst>
      <p:ext uri="{BB962C8B-B14F-4D97-AF65-F5344CB8AC3E}">
        <p14:creationId xmlns:p14="http://schemas.microsoft.com/office/powerpoint/2010/main" val="39628952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2AC99-1AF5-12EE-3D39-B6B2D627D765}"/>
            </a:ext>
          </a:extLst>
        </p:cNvPr>
        <p:cNvGrpSpPr/>
        <p:nvPr/>
      </p:nvGrpSpPr>
      <p:grpSpPr>
        <a:xfrm>
          <a:off x="0" y="0"/>
          <a:ext cx="0" cy="0"/>
          <a:chOff x="0" y="0"/>
          <a:chExt cx="0" cy="0"/>
        </a:xfrm>
      </p:grpSpPr>
      <p:sp>
        <p:nvSpPr>
          <p:cNvPr id="4" name="Segnaposto testo 3">
            <a:extLst>
              <a:ext uri="{FF2B5EF4-FFF2-40B4-BE49-F238E27FC236}">
                <a16:creationId xmlns:a16="http://schemas.microsoft.com/office/drawing/2014/main" id="{1A85FFBE-B877-98F1-8F9B-1F381A8553C6}"/>
              </a:ext>
            </a:extLst>
          </p:cNvPr>
          <p:cNvSpPr>
            <a:spLocks noGrp="1"/>
          </p:cNvSpPr>
          <p:nvPr>
            <p:ph type="body" sz="quarter" idx="10"/>
          </p:nvPr>
        </p:nvSpPr>
        <p:spPr>
          <a:xfrm>
            <a:off x="809625" y="914401"/>
            <a:ext cx="21126449" cy="11012556"/>
          </a:xfrm>
        </p:spPr>
        <p:txBody>
          <a:bodyPr>
            <a:normAutofit fontScale="77500" lnSpcReduction="20000"/>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4000" b="1" dirty="0">
              <a:solidFill>
                <a:srgbClr val="231F20"/>
              </a:solidFill>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lang="it-IT" altLang="it-IT" b="1" dirty="0">
                <a:solidFill>
                  <a:srgbClr val="000000"/>
                </a:solidFill>
                <a:latin typeface="Tahoma" panose="020B0604030504040204" pitchFamily="34" charset="0"/>
                <a:cs typeface="Tahoma" panose="020B0604030504040204" pitchFamily="34" charset="0"/>
              </a:rPr>
              <a:t>I FIGLI DI BERLUSCONI</a:t>
            </a:r>
            <a:r>
              <a:rPr kumimoji="0" lang="it-IT" altLang="it-IT" sz="4800" b="1" i="0" u="none" strike="noStrike" cap="none" normalizeH="0" baseline="0" dirty="0">
                <a:ln>
                  <a:noFill/>
                </a:ln>
                <a:solidFill>
                  <a:srgbClr val="000000"/>
                </a:solidFill>
                <a:effectLst/>
                <a:latin typeface="Tahoma" panose="020B0604030504040204" pitchFamily="34" charset="0"/>
                <a:cs typeface="Tahoma" panose="020B0604030504040204" pitchFamily="34" charset="0"/>
              </a:rPr>
              <a:t> NON HANNO PAGATO AL FISCO ITALIANO LE TASSE DI SUCCESSIONE SULL’EREDITA’ MILIONARIA LASCIATA LORO DAL PADRE. </a:t>
            </a:r>
          </a:p>
          <a:p>
            <a:pPr marL="0" marR="0" lvl="0" indent="0" algn="just" defTabSz="914400" rtl="0" eaLnBrk="0" fontAlgn="base" latinLnBrk="0" hangingPunct="0">
              <a:lnSpc>
                <a:spcPct val="100000"/>
              </a:lnSpc>
              <a:spcBef>
                <a:spcPct val="0"/>
              </a:spcBef>
              <a:spcAft>
                <a:spcPct val="0"/>
              </a:spcAft>
              <a:buClrTx/>
              <a:buSzTx/>
              <a:buFontTx/>
              <a:buNone/>
              <a:tabLst/>
            </a:pPr>
            <a:br>
              <a:rPr kumimoji="0" lang="it-IT" altLang="it-IT" sz="4800" b="1" i="0" u="none" strike="noStrike" cap="none" normalizeH="0" baseline="0" dirty="0">
                <a:ln>
                  <a:noFill/>
                </a:ln>
                <a:solidFill>
                  <a:srgbClr val="000000"/>
                </a:solidFill>
                <a:effectLst/>
                <a:latin typeface="Tahoma" panose="020B0604030504040204" pitchFamily="34" charset="0"/>
                <a:cs typeface="Tahoma" panose="020B0604030504040204" pitchFamily="34" charset="0"/>
              </a:rPr>
            </a:br>
            <a:br>
              <a:rPr kumimoji="0" lang="it-IT" altLang="it-IT" sz="4800" b="1" i="0" strike="noStrike" cap="none" normalizeH="0" baseline="0" dirty="0">
                <a:ln>
                  <a:noFill/>
                </a:ln>
                <a:solidFill>
                  <a:srgbClr val="000000"/>
                </a:solidFill>
                <a:effectLst/>
                <a:latin typeface="Tahoma" panose="020B0604030504040204" pitchFamily="34" charset="0"/>
                <a:cs typeface="Tahoma" panose="020B0604030504040204" pitchFamily="34" charset="0"/>
              </a:rPr>
            </a:br>
            <a:endParaRPr kumimoji="0" lang="it-IT" altLang="it-IT" sz="4800" b="1" i="0" strike="noStrike" cap="none" normalizeH="0" baseline="0" dirty="0">
              <a:ln>
                <a:noFill/>
              </a:ln>
              <a:solidFill>
                <a:srgbClr val="000000"/>
              </a:solidFill>
              <a:effectLst/>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4800" i="0" strike="noStrike" cap="none" normalizeH="0" baseline="0" dirty="0">
                <a:ln>
                  <a:noFill/>
                </a:ln>
                <a:solidFill>
                  <a:srgbClr val="000000"/>
                </a:solidFill>
                <a:effectLst/>
                <a:latin typeface="Tahoma" panose="020B0604030504040204" pitchFamily="34" charset="0"/>
                <a:cs typeface="Tahoma" panose="020B0604030504040204" pitchFamily="34" charset="0"/>
              </a:rPr>
              <a:t>I figli di Berlusconi hanno chiesto l’esenzione fiscale per il passaggio di 423 milioni di euro, valore delle 4 holding cui fa capo il 61,2% di Fininvest e di proprietà del Cavaliere. </a:t>
            </a:r>
            <a:r>
              <a:rPr lang="it-IT" altLang="it-IT" dirty="0">
                <a:solidFill>
                  <a:srgbClr val="000000"/>
                </a:solidFill>
                <a:latin typeface="Tahoma" panose="020B0604030504040204" pitchFamily="34" charset="0"/>
                <a:cs typeface="Tahoma" panose="020B0604030504040204" pitchFamily="34" charset="0"/>
              </a:rPr>
              <a:t>Ciò ai fini del trasferimento del controllo della società, dopo la morte dell’ex Premier.</a:t>
            </a:r>
            <a:br>
              <a:rPr lang="it-IT" altLang="it-IT" dirty="0">
                <a:solidFill>
                  <a:srgbClr val="000000"/>
                </a:solidFill>
                <a:latin typeface="Tahoma" panose="020B0604030504040204" pitchFamily="34" charset="0"/>
                <a:cs typeface="Tahoma" panose="020B0604030504040204" pitchFamily="34" charset="0"/>
              </a:rPr>
            </a:br>
            <a:r>
              <a:rPr lang="it-IT" altLang="it-IT" dirty="0">
                <a:solidFill>
                  <a:srgbClr val="000000"/>
                </a:solidFill>
                <a:latin typeface="Tahoma" panose="020B0604030504040204" pitchFamily="34" charset="0"/>
                <a:cs typeface="Tahoma" panose="020B0604030504040204" pitchFamily="34" charset="0"/>
              </a:rPr>
              <a:t>Ai fini fiscali, ciò che Berlusconi ha lasciato ai suoi 5 figli (parliamo del </a:t>
            </a:r>
            <a:r>
              <a:rPr lang="it-IT" altLang="it-IT" dirty="0">
                <a:solidFill>
                  <a:srgbClr val="000000"/>
                </a:solidFill>
                <a:latin typeface="Tahoma" panose="020B0604030504040204" pitchFamily="34" charset="0"/>
                <a:cs typeface="Tahoma" panose="020B0604030504040204" pitchFamily="34" charset="0"/>
                <a:hlinkClick r:id="rId3" tooltip="Dizionario Giuridico: Patrimonio netto">
                  <a:extLst>
                    <a:ext uri="{A12FA001-AC4F-418D-AE19-62706E023703}">
                      <ahyp:hlinkClr xmlns:ahyp="http://schemas.microsoft.com/office/drawing/2018/hyperlinkcolor" val="tx"/>
                    </a:ext>
                  </a:extLst>
                </a:hlinkClick>
              </a:rPr>
              <a:t>patrimonio netto</a:t>
            </a:r>
            <a:r>
              <a:rPr lang="it-IT" altLang="it-IT" dirty="0">
                <a:solidFill>
                  <a:srgbClr val="000000"/>
                </a:solidFill>
                <a:latin typeface="Tahoma" panose="020B0604030504040204" pitchFamily="34" charset="0"/>
                <a:cs typeface="Tahoma" panose="020B0604030504040204" pitchFamily="34" charset="0"/>
              </a:rPr>
              <a:t>), corrisponde alla somma di 458 milioni di euro, come ha certificato il notaio Mario Notari di Milano. Pertanto, è questa la somma sulla quale andrebbero calcolate le tasse di </a:t>
            </a:r>
            <a:r>
              <a:rPr lang="it-IT" altLang="it-IT" dirty="0">
                <a:solidFill>
                  <a:srgbClr val="000000"/>
                </a:solidFill>
                <a:latin typeface="Tahoma" panose="020B0604030504040204" pitchFamily="34" charset="0"/>
                <a:cs typeface="Tahoma" panose="020B0604030504040204" pitchFamily="34" charset="0"/>
                <a:hlinkClick r:id="rId4" tooltip="Dizionario Giuridico: Successione">
                  <a:extLst>
                    <a:ext uri="{A12FA001-AC4F-418D-AE19-62706E023703}">
                      <ahyp:hlinkClr xmlns:ahyp="http://schemas.microsoft.com/office/drawing/2018/hyperlinkcolor" val="tx"/>
                    </a:ext>
                  </a:extLst>
                </a:hlinkClick>
              </a:rPr>
              <a:t>successione</a:t>
            </a:r>
            <a:r>
              <a:rPr lang="it-IT" altLang="it-IT" dirty="0">
                <a:solidFill>
                  <a:srgbClr val="000000"/>
                </a:solidFill>
                <a:latin typeface="Tahoma" panose="020B0604030504040204" pitchFamily="34" charset="0"/>
                <a:cs typeface="Tahoma" panose="020B060403050404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br>
              <a:rPr lang="it-IT" altLang="it-IT" dirty="0">
                <a:solidFill>
                  <a:srgbClr val="000000"/>
                </a:solidFill>
                <a:latin typeface="Tahoma" panose="020B0604030504040204" pitchFamily="34" charset="0"/>
                <a:cs typeface="Tahoma" panose="020B0604030504040204" pitchFamily="34" charset="0"/>
              </a:rPr>
            </a:br>
            <a:br>
              <a:rPr lang="it-IT" altLang="it-IT" dirty="0">
                <a:solidFill>
                  <a:srgbClr val="000000"/>
                </a:solidFill>
                <a:latin typeface="Tahoma" panose="020B0604030504040204" pitchFamily="34" charset="0"/>
                <a:cs typeface="Tahoma" panose="020B0604030504040204" pitchFamily="34" charset="0"/>
              </a:rPr>
            </a:br>
            <a:r>
              <a:rPr lang="it-IT" altLang="it-IT" dirty="0">
                <a:solidFill>
                  <a:srgbClr val="000000"/>
                </a:solidFill>
                <a:latin typeface="Tahoma" panose="020B0604030504040204" pitchFamily="34" charset="0"/>
                <a:cs typeface="Tahoma" panose="020B0604030504040204" pitchFamily="34" charset="0"/>
              </a:rPr>
              <a:t>Questi 458 milioni sono così ripartiti: circa 423 milioni riguardano le 4 holding che controllano Fininvest, mentre il valore dei </a:t>
            </a:r>
            <a:r>
              <a:rPr lang="it-IT" altLang="it-IT" dirty="0">
                <a:solidFill>
                  <a:srgbClr val="000000"/>
                </a:solidFill>
                <a:latin typeface="Tahoma" panose="020B0604030504040204" pitchFamily="34" charset="0"/>
                <a:cs typeface="Tahoma" panose="020B0604030504040204" pitchFamily="34" charset="0"/>
                <a:hlinkClick r:id="rId5" tooltip="Dizionario Giuridico: Beni immobili">
                  <a:extLst>
                    <a:ext uri="{A12FA001-AC4F-418D-AE19-62706E023703}">
                      <ahyp:hlinkClr xmlns:ahyp="http://schemas.microsoft.com/office/drawing/2018/hyperlinkcolor" val="tx"/>
                    </a:ext>
                  </a:extLst>
                </a:hlinkClick>
              </a:rPr>
              <a:t>beni immobili</a:t>
            </a:r>
            <a:r>
              <a:rPr lang="it-IT" altLang="it-IT" dirty="0">
                <a:solidFill>
                  <a:srgbClr val="000000"/>
                </a:solidFill>
                <a:latin typeface="Tahoma" panose="020B0604030504040204" pitchFamily="34" charset="0"/>
                <a:cs typeface="Tahoma" panose="020B0604030504040204" pitchFamily="34" charset="0"/>
              </a:rPr>
              <a:t> è di 35 milioni. Per l’esattezza, si parla di tre ville e un box a Trieste ricevuto in </a:t>
            </a:r>
            <a:r>
              <a:rPr lang="it-IT" altLang="it-IT" dirty="0">
                <a:solidFill>
                  <a:srgbClr val="000000"/>
                </a:solidFill>
                <a:latin typeface="Tahoma" panose="020B0604030504040204" pitchFamily="34" charset="0"/>
                <a:cs typeface="Tahoma" panose="020B0604030504040204" pitchFamily="34" charset="0"/>
                <a:hlinkClick r:id="rId6" tooltip="Dizionario Giuridico: Eredità">
                  <a:extLst>
                    <a:ext uri="{A12FA001-AC4F-418D-AE19-62706E023703}">
                      <ahyp:hlinkClr xmlns:ahyp="http://schemas.microsoft.com/office/drawing/2018/hyperlinkcolor" val="tx"/>
                    </a:ext>
                  </a:extLst>
                </a:hlinkClick>
              </a:rPr>
              <a:t>eredità</a:t>
            </a:r>
            <a:r>
              <a:rPr lang="it-IT" altLang="it-IT" dirty="0">
                <a:solidFill>
                  <a:srgbClr val="000000"/>
                </a:solidFill>
                <a:latin typeface="Tahoma" panose="020B0604030504040204" pitchFamily="34" charset="0"/>
                <a:cs typeface="Tahoma" panose="020B0604030504040204" pitchFamily="34" charset="0"/>
              </a:rPr>
              <a:t> da un cittadino. Il resto del lascito di Silvio Berlusconi riguarda beni mobili, quadri, opere d’arte e barche. Di tutte queste somme gli eredi di Berlusconi hanno presumibilmente pagato al fisco italiano meno di 100mila euro di imposta di registro e null’altro. Considerato che si tratta di cinque eredi, parliamo di poco più di 16mila euro a testa. </a:t>
            </a: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dirty="0">
              <a:solidFill>
                <a:srgbClr val="000000"/>
              </a:solidFill>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dirty="0">
              <a:solidFill>
                <a:srgbClr val="000000"/>
              </a:solidFill>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4700" dirty="0">
              <a:solidFill>
                <a:srgbClr val="231F20"/>
              </a:solidFill>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0B600109-1179-EBCF-D45B-3E19ECFFD322}"/>
              </a:ext>
            </a:extLst>
          </p:cNvPr>
          <p:cNvSpPr>
            <a:spLocks noChangeArrowheads="1"/>
          </p:cNvSpPr>
          <p:nvPr/>
        </p:nvSpPr>
        <p:spPr bwMode="auto">
          <a:xfrm>
            <a:off x="0" y="0"/>
            <a:ext cx="2437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448" tIns="342792" rIns="482448" bIns="444360" numCol="1" anchor="ctr" anchorCtr="0" compatLnSpc="1">
            <a:prstTxWarp prst="textNoShape">
              <a:avLst/>
            </a:prstTxWarp>
            <a:spAutoFit/>
          </a:bodyPr>
          <a:lstStyle/>
          <a:p>
            <a:endParaRPr lang="it-IT"/>
          </a:p>
        </p:txBody>
      </p:sp>
      <p:sp>
        <p:nvSpPr>
          <p:cNvPr id="2" name="Rectangle 1">
            <a:extLst>
              <a:ext uri="{FF2B5EF4-FFF2-40B4-BE49-F238E27FC236}">
                <a16:creationId xmlns:a16="http://schemas.microsoft.com/office/drawing/2014/main" id="{44677401-8DD9-B2C7-F529-A6C1123E7DCB}"/>
              </a:ext>
            </a:extLst>
          </p:cNvPr>
          <p:cNvSpPr>
            <a:spLocks noChangeArrowheads="1"/>
          </p:cNvSpPr>
          <p:nvPr/>
        </p:nvSpPr>
        <p:spPr bwMode="auto">
          <a:xfrm>
            <a:off x="12341192" y="127120"/>
            <a:ext cx="65" cy="507759"/>
          </a:xfrm>
          <a:prstGeom prst="rect">
            <a:avLst/>
          </a:prstGeom>
          <a:solidFill>
            <a:srgbClr val="F6F6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2852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72821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FF691-8D53-39C4-A8F4-A136F9B984D7}"/>
            </a:ext>
          </a:extLst>
        </p:cNvPr>
        <p:cNvGrpSpPr/>
        <p:nvPr/>
      </p:nvGrpSpPr>
      <p:grpSpPr>
        <a:xfrm>
          <a:off x="0" y="0"/>
          <a:ext cx="0" cy="0"/>
          <a:chOff x="0" y="0"/>
          <a:chExt cx="0" cy="0"/>
        </a:xfrm>
      </p:grpSpPr>
      <p:sp>
        <p:nvSpPr>
          <p:cNvPr id="4" name="Segnaposto testo 3">
            <a:extLst>
              <a:ext uri="{FF2B5EF4-FFF2-40B4-BE49-F238E27FC236}">
                <a16:creationId xmlns:a16="http://schemas.microsoft.com/office/drawing/2014/main" id="{7268C0E4-74F7-C953-8E94-BD2A51C96C37}"/>
              </a:ext>
            </a:extLst>
          </p:cNvPr>
          <p:cNvSpPr>
            <a:spLocks noGrp="1"/>
          </p:cNvSpPr>
          <p:nvPr>
            <p:ph type="body" sz="quarter" idx="10"/>
          </p:nvPr>
        </p:nvSpPr>
        <p:spPr>
          <a:xfrm>
            <a:off x="2022605" y="228600"/>
            <a:ext cx="21126449" cy="11012556"/>
          </a:xfrm>
        </p:spPr>
        <p:txBody>
          <a:bodyPr>
            <a:normAutofit fontScale="92500" lnSpcReduction="20000"/>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4000" dirty="0">
              <a:solidFill>
                <a:srgbClr val="231F20"/>
              </a:solidFill>
              <a:latin typeface="+mj-lt"/>
            </a:endParaRPr>
          </a:p>
          <a:p>
            <a:pPr marL="0" marR="91440" indent="0" algn="ctr">
              <a:lnSpc>
                <a:spcPct val="95000"/>
              </a:lnSpc>
              <a:spcBef>
                <a:spcPts val="755"/>
              </a:spcBef>
              <a:buNone/>
            </a:pPr>
            <a:r>
              <a:rPr kumimoji="0" lang="it-IT" altLang="it-IT" sz="4800" b="1" i="0" u="none" strike="noStrike" cap="none" normalizeH="0" baseline="0" dirty="0">
                <a:ln>
                  <a:noFill/>
                </a:ln>
                <a:solidFill>
                  <a:srgbClr val="000000"/>
                </a:solidFill>
                <a:effectLst/>
                <a:latin typeface="Tahoma" panose="020B0604030504040204" pitchFamily="34" charset="0"/>
                <a:cs typeface="Tahoma" panose="020B0604030504040204" pitchFamily="34" charset="0"/>
              </a:rPr>
              <a:t>COME E’ POSSIBILE?</a:t>
            </a:r>
          </a:p>
          <a:p>
            <a:pPr marL="0" marR="91440" indent="0" algn="just">
              <a:lnSpc>
                <a:spcPct val="95000"/>
              </a:lnSpc>
              <a:spcBef>
                <a:spcPts val="755"/>
              </a:spcBef>
              <a:spcAft>
                <a:spcPts val="0"/>
              </a:spcAft>
              <a:buNone/>
            </a:pPr>
            <a:endParaRPr kumimoji="0" lang="it-IT" altLang="it-IT" sz="4800" b="0" i="0" u="none" strike="noStrike" cap="none" normalizeH="0" baseline="0" dirty="0">
              <a:ln>
                <a:noFill/>
              </a:ln>
              <a:solidFill>
                <a:srgbClr val="000000"/>
              </a:solidFill>
              <a:effectLst/>
              <a:latin typeface="Tahoma" panose="020B0604030504040204" pitchFamily="34" charset="0"/>
              <a:cs typeface="Tahoma" panose="020B0604030504040204" pitchFamily="34" charset="0"/>
            </a:endParaRPr>
          </a:p>
          <a:p>
            <a:pPr marL="0" marR="91440" indent="0" algn="just">
              <a:lnSpc>
                <a:spcPct val="95000"/>
              </a:lnSpc>
              <a:spcBef>
                <a:spcPts val="755"/>
              </a:spcBef>
              <a:spcAft>
                <a:spcPts val="0"/>
              </a:spcAft>
              <a:buNone/>
            </a:pPr>
            <a:endParaRPr lang="it-IT" altLang="it-IT" sz="4000" dirty="0">
              <a:solidFill>
                <a:srgbClr val="000000"/>
              </a:solidFill>
              <a:latin typeface="Tahoma" panose="020B0604030504040204" pitchFamily="34" charset="0"/>
              <a:cs typeface="Tahoma" panose="020B0604030504040204" pitchFamily="34" charset="0"/>
            </a:endParaRPr>
          </a:p>
          <a:p>
            <a:pPr marL="0" marR="91440" indent="0" algn="just">
              <a:lnSpc>
                <a:spcPct val="95000"/>
              </a:lnSpc>
              <a:spcBef>
                <a:spcPts val="755"/>
              </a:spcBef>
              <a:spcAft>
                <a:spcPts val="0"/>
              </a:spcAft>
              <a:buNone/>
            </a:pPr>
            <a:r>
              <a:rPr lang="it-IT" altLang="it-IT" sz="4000" dirty="0">
                <a:solidFill>
                  <a:srgbClr val="000000"/>
                </a:solidFill>
                <a:latin typeface="Tahoma" panose="020B0604030504040204" pitchFamily="34" charset="0"/>
                <a:cs typeface="Tahoma" panose="020B0604030504040204" pitchFamily="34" charset="0"/>
              </a:rPr>
              <a:t>La richiesta di Marina, Piersilvio, Eleonora, Barbara e Luigi Berlusconi è perfettamente in regola con quello che prevede la legge italiana. Infatti, il Testo Unico sull’imposta di successione del 1990 prevede che i trasferimenti a favore dei discendenti e del coniuge “di aziende o rami di esse, di quote sociali e di azioni non sono soggetti all’imposta… a condizione che gli aventi causa proseguano l’esercizio dell’attività d’impresa o detengano il controllo per un periodo non inferiore a cinque anni».</a:t>
            </a:r>
          </a:p>
          <a:p>
            <a:pPr marL="0" marR="91440" indent="0" algn="just">
              <a:lnSpc>
                <a:spcPct val="95000"/>
              </a:lnSpc>
              <a:spcBef>
                <a:spcPts val="755"/>
              </a:spcBef>
              <a:spcAft>
                <a:spcPts val="0"/>
              </a:spcAft>
              <a:buNone/>
            </a:pPr>
            <a:br>
              <a:rPr lang="it-IT" altLang="it-IT" sz="4000" dirty="0">
                <a:solidFill>
                  <a:srgbClr val="000000"/>
                </a:solidFill>
                <a:latin typeface="Tahoma" panose="020B0604030504040204" pitchFamily="34" charset="0"/>
                <a:cs typeface="Tahoma" panose="020B0604030504040204" pitchFamily="34" charset="0"/>
              </a:rPr>
            </a:br>
            <a:br>
              <a:rPr lang="it-IT" altLang="it-IT" sz="4000" dirty="0">
                <a:solidFill>
                  <a:srgbClr val="000000"/>
                </a:solidFill>
                <a:latin typeface="Tahoma" panose="020B0604030504040204" pitchFamily="34" charset="0"/>
                <a:cs typeface="Tahoma" panose="020B0604030504040204" pitchFamily="34" charset="0"/>
              </a:rPr>
            </a:br>
            <a:r>
              <a:rPr lang="it-IT" altLang="it-IT" sz="4000" dirty="0">
                <a:solidFill>
                  <a:srgbClr val="000000"/>
                </a:solidFill>
                <a:latin typeface="Tahoma" panose="020B0604030504040204" pitchFamily="34" charset="0"/>
                <a:cs typeface="Tahoma" panose="020B0604030504040204" pitchFamily="34" charset="0"/>
              </a:rPr>
              <a:t>In sostanza gli eredi saranno esenti dal pagamento delle tasse di successione sui beni ereditati qualora essi proseguano l’esercizio dell’attività d’impresa o ne detengano il controllo per almeno cinque anni.</a:t>
            </a:r>
          </a:p>
          <a:p>
            <a:pPr marL="0" marR="91440" indent="0" algn="just">
              <a:lnSpc>
                <a:spcPct val="95000"/>
              </a:lnSpc>
              <a:spcBef>
                <a:spcPts val="755"/>
              </a:spcBef>
              <a:spcAft>
                <a:spcPts val="0"/>
              </a:spcAft>
              <a:buNone/>
            </a:pPr>
            <a:br>
              <a:rPr lang="it-IT" altLang="it-IT" sz="4000" dirty="0">
                <a:solidFill>
                  <a:srgbClr val="000000"/>
                </a:solidFill>
                <a:latin typeface="Tahoma" panose="020B0604030504040204" pitchFamily="34" charset="0"/>
                <a:cs typeface="Tahoma" panose="020B0604030504040204" pitchFamily="34" charset="0"/>
              </a:rPr>
            </a:br>
            <a:r>
              <a:rPr lang="it-IT" altLang="it-IT" sz="4000" dirty="0">
                <a:solidFill>
                  <a:srgbClr val="000000"/>
                </a:solidFill>
                <a:latin typeface="Tahoma" panose="020B0604030504040204" pitchFamily="34" charset="0"/>
                <a:cs typeface="Tahoma" panose="020B0604030504040204" pitchFamily="34" charset="0"/>
              </a:rPr>
              <a:t>Effettivamente i 5 fratelli si sono accordati formalmente a non cedere le quote della società per i prossimi 5 anni. Più precisamente nell’accordo si legge che «gli eredi si obbligano reciprocamente, altresì, a non alienare quote di alcun cespite compreso nel </a:t>
            </a:r>
            <a:r>
              <a:rPr lang="it-IT" altLang="it-IT" sz="4000" dirty="0" err="1">
                <a:solidFill>
                  <a:srgbClr val="000000"/>
                </a:solidFill>
                <a:latin typeface="Tahoma" panose="020B0604030504040204" pitchFamily="34" charset="0"/>
                <a:cs typeface="Tahoma" panose="020B0604030504040204" pitchFamily="34" charset="0"/>
              </a:rPr>
              <a:t>Relictum</a:t>
            </a:r>
            <a:r>
              <a:rPr lang="it-IT" altLang="it-IT" sz="4000" dirty="0">
                <a:solidFill>
                  <a:srgbClr val="000000"/>
                </a:solidFill>
                <a:latin typeface="Tahoma" panose="020B0604030504040204" pitchFamily="34" charset="0"/>
                <a:cs typeface="Tahoma" panose="020B0604030504040204" pitchFamily="34" charset="0"/>
              </a:rPr>
              <a:t> per il termine di cinque anni dall’</a:t>
            </a:r>
            <a:r>
              <a:rPr lang="it-IT" altLang="it-IT" sz="4000" dirty="0">
                <a:solidFill>
                  <a:srgbClr val="000000"/>
                </a:solidFill>
                <a:latin typeface="Tahoma" panose="020B0604030504040204" pitchFamily="34" charset="0"/>
                <a:cs typeface="Tahoma" panose="020B0604030504040204" pitchFamily="34" charset="0"/>
                <a:hlinkClick r:id="rId3" tooltip="Dizionario Giuridico: Apertura della successione">
                  <a:extLst>
                    <a:ext uri="{A12FA001-AC4F-418D-AE19-62706E023703}">
                      <ahyp:hlinkClr xmlns:ahyp="http://schemas.microsoft.com/office/drawing/2018/hyperlinkcolor" val="tx"/>
                    </a:ext>
                  </a:extLst>
                </a:hlinkClick>
              </a:rPr>
              <a:t>apertura della successione</a:t>
            </a:r>
            <a:r>
              <a:rPr lang="it-IT" altLang="it-IT" sz="4000" dirty="0">
                <a:solidFill>
                  <a:srgbClr val="000000"/>
                </a:solidFill>
                <a:latin typeface="Tahoma" panose="020B0604030504040204" pitchFamily="34" charset="0"/>
                <a:cs typeface="Tahoma" panose="020B0604030504040204" pitchFamily="34" charset="0"/>
              </a:rPr>
              <a:t> e quindi sino al 12 giugno 2028».</a:t>
            </a:r>
          </a:p>
          <a:p>
            <a:pPr marL="0" marR="91440" indent="0" algn="just">
              <a:lnSpc>
                <a:spcPct val="95000"/>
              </a:lnSpc>
              <a:spcBef>
                <a:spcPts val="755"/>
              </a:spcBef>
              <a:spcAft>
                <a:spcPts val="0"/>
              </a:spcAft>
              <a:buNone/>
            </a:pPr>
            <a:br>
              <a:rPr lang="it-IT" altLang="it-IT" sz="4000" dirty="0">
                <a:solidFill>
                  <a:srgbClr val="000000"/>
                </a:solidFill>
                <a:latin typeface="Tahoma" panose="020B0604030504040204" pitchFamily="34" charset="0"/>
                <a:cs typeface="Tahoma" panose="020B0604030504040204" pitchFamily="34" charset="0"/>
              </a:rPr>
            </a:br>
            <a:endParaRPr lang="it-IT" altLang="it-IT" sz="4000" dirty="0">
              <a:solidFill>
                <a:srgbClr val="000000"/>
              </a:solidFill>
              <a:latin typeface="Tahoma" panose="020B0604030504040204" pitchFamily="34" charset="0"/>
              <a:cs typeface="Tahoma" panose="020B0604030504040204" pitchFamily="34" charset="0"/>
            </a:endParaRPr>
          </a:p>
        </p:txBody>
      </p:sp>
      <p:sp>
        <p:nvSpPr>
          <p:cNvPr id="6" name="Rectangle 3">
            <a:extLst>
              <a:ext uri="{FF2B5EF4-FFF2-40B4-BE49-F238E27FC236}">
                <a16:creationId xmlns:a16="http://schemas.microsoft.com/office/drawing/2014/main" id="{539858FD-2615-F839-EB2C-F5FD0470D7C3}"/>
              </a:ext>
            </a:extLst>
          </p:cNvPr>
          <p:cNvSpPr>
            <a:spLocks noChangeArrowheads="1"/>
          </p:cNvSpPr>
          <p:nvPr/>
        </p:nvSpPr>
        <p:spPr bwMode="auto">
          <a:xfrm>
            <a:off x="0" y="0"/>
            <a:ext cx="2437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448" tIns="342792" rIns="482448" bIns="44436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31066164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B70AA90E-2EF2-47DC-96D6-E198C58590BB}"/>
              </a:ext>
            </a:extLst>
          </p:cNvPr>
          <p:cNvSpPr>
            <a:spLocks noGrp="1"/>
          </p:cNvSpPr>
          <p:nvPr>
            <p:ph type="title"/>
          </p:nvPr>
        </p:nvSpPr>
        <p:spPr>
          <a:xfrm>
            <a:off x="2529541" y="2712304"/>
            <a:ext cx="21025723" cy="3564352"/>
          </a:xfrm>
        </p:spPr>
        <p:txBody>
          <a:bodyPr>
            <a:noAutofit/>
          </a:bodyPr>
          <a:lstStyle/>
          <a:p>
            <a:pPr algn="l"/>
            <a:br>
              <a:rPr lang="it-IT" sz="1800" b="0" i="0" u="none" strike="noStrike" baseline="0">
                <a:solidFill>
                  <a:srgbClr val="000000"/>
                </a:solidFill>
                <a:latin typeface="Century Gothic" panose="020B0502020202020204" pitchFamily="34" charset="0"/>
              </a:rPr>
            </a:br>
            <a:br>
              <a:rPr lang="it-IT" sz="1800" b="0" i="0" u="none" strike="noStrike" baseline="0">
                <a:latin typeface="Century Gothic" panose="020B0502020202020204" pitchFamily="34" charset="0"/>
              </a:rPr>
            </a:br>
            <a:r>
              <a:rPr lang="it-IT" sz="1800" b="0" i="0" u="none" strike="noStrike" baseline="0">
                <a:latin typeface="Century Gothic" panose="020B0502020202020204" pitchFamily="34" charset="0"/>
              </a:rPr>
              <a:t> </a:t>
            </a:r>
            <a:r>
              <a:rPr lang="it-IT" sz="1800" b="1" i="0" u="none" strike="noStrike" baseline="0">
                <a:solidFill>
                  <a:srgbClr val="FFFFFF"/>
                </a:solidFill>
                <a:latin typeface="Century Gothic" panose="020B0502020202020204" pitchFamily="34" charset="0"/>
              </a:rPr>
              <a:t>Le successioni personali e aziendali:spunti e riflessioni derivanti da quelle di Del Vecchio, Berlusconi e altre grandi famiglie</a:t>
            </a:r>
            <a:endParaRPr lang="it-IT" sz="5400" i="1" cap="small" dirty="0">
              <a:solidFill>
                <a:schemeClr val="accent4">
                  <a:lumMod val="50000"/>
                </a:schemeClr>
              </a:solidFill>
              <a:latin typeface="Lato Light" charset="0"/>
              <a:ea typeface="Lato Light" charset="0"/>
              <a:cs typeface="Lato Light" charset="0"/>
            </a:endParaRPr>
          </a:p>
        </p:txBody>
      </p:sp>
      <p:sp>
        <p:nvSpPr>
          <p:cNvPr id="4" name="Segnaposto testo 3">
            <a:extLst>
              <a:ext uri="{FF2B5EF4-FFF2-40B4-BE49-F238E27FC236}">
                <a16:creationId xmlns:a16="http://schemas.microsoft.com/office/drawing/2014/main" id="{7C5DB217-1A00-445C-896F-DBFC53C11E08}"/>
              </a:ext>
            </a:extLst>
          </p:cNvPr>
          <p:cNvSpPr>
            <a:spLocks noGrp="1"/>
          </p:cNvSpPr>
          <p:nvPr>
            <p:ph type="body" sz="quarter" idx="10"/>
          </p:nvPr>
        </p:nvSpPr>
        <p:spPr>
          <a:xfrm>
            <a:off x="1574800" y="1630017"/>
            <a:ext cx="21126449" cy="9989425"/>
          </a:xfrm>
        </p:spPr>
        <p:txBody>
          <a:bodyPr>
            <a:normAutofit/>
          </a:bodyPr>
          <a:lstStyle/>
          <a:p>
            <a:pPr marL="0" indent="0" algn="ctr">
              <a:buNone/>
            </a:pPr>
            <a:endParaRPr lang="it-IT" sz="6600" b="1" i="1">
              <a:solidFill>
                <a:schemeClr val="tx2"/>
              </a:solidFill>
            </a:endParaRPr>
          </a:p>
          <a:p>
            <a:pPr marL="0" indent="0" algn="ctr">
              <a:buNone/>
            </a:pPr>
            <a:endParaRPr lang="it-IT" sz="6600" b="1" i="1" dirty="0">
              <a:solidFill>
                <a:schemeClr val="tx2"/>
              </a:solidFill>
            </a:endParaRPr>
          </a:p>
        </p:txBody>
      </p:sp>
      <p:pic>
        <p:nvPicPr>
          <p:cNvPr id="5" name="Immagine 4">
            <a:extLst>
              <a:ext uri="{FF2B5EF4-FFF2-40B4-BE49-F238E27FC236}">
                <a16:creationId xmlns:a16="http://schemas.microsoft.com/office/drawing/2014/main" id="{3FBA14F6-315E-AB8C-98C9-125CDB30A6F8}"/>
              </a:ext>
            </a:extLst>
          </p:cNvPr>
          <p:cNvPicPr>
            <a:picLocks noChangeAspect="1"/>
          </p:cNvPicPr>
          <p:nvPr/>
        </p:nvPicPr>
        <p:blipFill>
          <a:blip r:embed="rId3"/>
          <a:stretch>
            <a:fillRect/>
          </a:stretch>
        </p:blipFill>
        <p:spPr>
          <a:xfrm>
            <a:off x="2325757" y="815008"/>
            <a:ext cx="19954380" cy="10804433"/>
          </a:xfrm>
          <a:prstGeom prst="rect">
            <a:avLst/>
          </a:prstGeom>
        </p:spPr>
      </p:pic>
    </p:spTree>
    <p:extLst>
      <p:ext uri="{BB962C8B-B14F-4D97-AF65-F5344CB8AC3E}">
        <p14:creationId xmlns:p14="http://schemas.microsoft.com/office/powerpoint/2010/main" val="8010272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626A2-17F1-B2EB-3EC7-4DB410D6EDBC}"/>
            </a:ext>
          </a:extLst>
        </p:cNvPr>
        <p:cNvGrpSpPr/>
        <p:nvPr/>
      </p:nvGrpSpPr>
      <p:grpSpPr>
        <a:xfrm>
          <a:off x="0" y="0"/>
          <a:ext cx="0" cy="0"/>
          <a:chOff x="0" y="0"/>
          <a:chExt cx="0" cy="0"/>
        </a:xfrm>
      </p:grpSpPr>
      <p:sp>
        <p:nvSpPr>
          <p:cNvPr id="4" name="Segnaposto testo 3">
            <a:extLst>
              <a:ext uri="{FF2B5EF4-FFF2-40B4-BE49-F238E27FC236}">
                <a16:creationId xmlns:a16="http://schemas.microsoft.com/office/drawing/2014/main" id="{C00C97A6-34F3-4282-C048-D774B6A81884}"/>
              </a:ext>
            </a:extLst>
          </p:cNvPr>
          <p:cNvSpPr>
            <a:spLocks noGrp="1"/>
          </p:cNvSpPr>
          <p:nvPr>
            <p:ph type="body" sz="quarter" idx="10"/>
          </p:nvPr>
        </p:nvSpPr>
        <p:spPr>
          <a:xfrm>
            <a:off x="1182850" y="457200"/>
            <a:ext cx="21126449" cy="11012556"/>
          </a:xfrm>
        </p:spPr>
        <p:txBody>
          <a:bodyPr>
            <a:normAutofit fontScale="92500" lnSpcReduction="10000"/>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4000" dirty="0">
              <a:solidFill>
                <a:srgbClr val="231F20"/>
              </a:solidFill>
              <a:latin typeface="+mj-lt"/>
            </a:endParaRPr>
          </a:p>
          <a:p>
            <a:pPr marL="0" marR="91440" indent="0" algn="ctr">
              <a:lnSpc>
                <a:spcPct val="95000"/>
              </a:lnSpc>
              <a:spcBef>
                <a:spcPts val="755"/>
              </a:spcBef>
              <a:buNone/>
            </a:pPr>
            <a:r>
              <a:rPr kumimoji="0" lang="it-IT" altLang="it-IT" sz="4800" b="1" i="0" u="none" strike="noStrike" cap="none" normalizeH="0" baseline="0" dirty="0">
                <a:ln>
                  <a:noFill/>
                </a:ln>
                <a:solidFill>
                  <a:srgbClr val="000000"/>
                </a:solidFill>
                <a:effectLst/>
                <a:latin typeface="Tahoma" panose="020B0604030504040204" pitchFamily="34" charset="0"/>
                <a:cs typeface="Tahoma" panose="020B0604030504040204" pitchFamily="34" charset="0"/>
              </a:rPr>
              <a:t>LA NORMA</a:t>
            </a:r>
          </a:p>
          <a:p>
            <a:pPr marL="0" marR="91440" indent="0" algn="just">
              <a:lnSpc>
                <a:spcPct val="95000"/>
              </a:lnSpc>
              <a:spcBef>
                <a:spcPts val="755"/>
              </a:spcBef>
              <a:spcAft>
                <a:spcPts val="0"/>
              </a:spcAft>
              <a:buNone/>
            </a:pPr>
            <a:endParaRPr lang="it-IT" dirty="0"/>
          </a:p>
          <a:p>
            <a:pPr marL="0" marR="91440" indent="0" algn="ctr">
              <a:lnSpc>
                <a:spcPct val="95000"/>
              </a:lnSpc>
              <a:spcBef>
                <a:spcPts val="755"/>
              </a:spcBef>
              <a:spcAft>
                <a:spcPts val="0"/>
              </a:spcAft>
              <a:buNone/>
            </a:pPr>
            <a:r>
              <a:rPr lang="it-IT" sz="3700" b="1" i="1" dirty="0">
                <a:solidFill>
                  <a:srgbClr val="000000"/>
                </a:solidFill>
                <a:latin typeface="Tahoma" panose="020B0604030504040204" pitchFamily="34" charset="0"/>
                <a:cs typeface="Tahoma" panose="020B0604030504040204" pitchFamily="34" charset="0"/>
              </a:rPr>
              <a:t>Testo unico delle disposizioni concernenti l'imposta sulle successioni e donazioni (D.LGS. 346 del 31/10/1990) </a:t>
            </a:r>
          </a:p>
          <a:p>
            <a:pPr marL="0" marR="91440" indent="0" algn="ctr">
              <a:lnSpc>
                <a:spcPct val="95000"/>
              </a:lnSpc>
              <a:spcBef>
                <a:spcPts val="755"/>
              </a:spcBef>
              <a:spcAft>
                <a:spcPts val="0"/>
              </a:spcAft>
              <a:buNone/>
            </a:pPr>
            <a:r>
              <a:rPr lang="it-IT" sz="3700" b="1" i="1" dirty="0">
                <a:solidFill>
                  <a:srgbClr val="000000"/>
                </a:solidFill>
                <a:latin typeface="Tahoma" panose="020B0604030504040204" pitchFamily="34" charset="0"/>
                <a:cs typeface="Tahoma" panose="020B0604030504040204" pitchFamily="34" charset="0"/>
              </a:rPr>
              <a:t>Articolo 3 - Trasferimenti non soggetti all'imposta</a:t>
            </a:r>
            <a:endParaRPr lang="it-IT" altLang="it-IT" sz="3700" b="1" i="1" dirty="0">
              <a:solidFill>
                <a:srgbClr val="000000"/>
              </a:solidFill>
              <a:latin typeface="Tahoma" panose="020B0604030504040204" pitchFamily="34" charset="0"/>
              <a:cs typeface="Tahoma" panose="020B0604030504040204" pitchFamily="34" charset="0"/>
            </a:endParaRPr>
          </a:p>
          <a:p>
            <a:pPr marL="0" marR="91440" indent="0" algn="just">
              <a:lnSpc>
                <a:spcPct val="95000"/>
              </a:lnSpc>
              <a:spcBef>
                <a:spcPts val="755"/>
              </a:spcBef>
              <a:spcAft>
                <a:spcPts val="0"/>
              </a:spcAft>
              <a:buNone/>
            </a:pPr>
            <a:endParaRPr lang="it-IT" sz="3700" dirty="0">
              <a:solidFill>
                <a:srgbClr val="000000"/>
              </a:solidFill>
              <a:latin typeface="Tahoma" panose="020B0604030504040204" pitchFamily="34" charset="0"/>
              <a:cs typeface="Tahoma" panose="020B0604030504040204" pitchFamily="34" charset="0"/>
            </a:endParaRPr>
          </a:p>
          <a:p>
            <a:pPr marL="0" marR="91440" indent="0" algn="just">
              <a:lnSpc>
                <a:spcPct val="95000"/>
              </a:lnSpc>
              <a:spcBef>
                <a:spcPts val="755"/>
              </a:spcBef>
              <a:spcAft>
                <a:spcPts val="0"/>
              </a:spcAft>
              <a:buNone/>
            </a:pPr>
            <a:r>
              <a:rPr lang="it-IT" sz="3700" dirty="0">
                <a:solidFill>
                  <a:srgbClr val="000000"/>
                </a:solidFill>
                <a:latin typeface="Tahoma" panose="020B0604030504040204" pitchFamily="34" charset="0"/>
                <a:cs typeface="Tahoma" panose="020B0604030504040204" pitchFamily="34" charset="0"/>
              </a:rPr>
              <a:t>4-ter. I trasferimenti, effettuati anche tramite i patti di famiglia di cui agli articoli 768-bis e seguenti del codice civile a favore dei discendenti e del coniuge, di aziende o rami di esse, di quote sociali e di azioni non sono soggetti all'imposta. In caso di quote sociali e azioni di soggetti di cui all'articolo 73, comma 1, lettera a), del testo unico delle imposte sui redditi, di cui al decreto del Presidente della Repubblica 22 dicembre 1986, n. 917, il beneficio spetta limitatamente alle partecipazioni mediante le quali </a:t>
            </a:r>
            <a:r>
              <a:rPr lang="it-IT" sz="3700" dirty="0" err="1">
                <a:solidFill>
                  <a:srgbClr val="000000"/>
                </a:solidFill>
                <a:latin typeface="Tahoma" panose="020B0604030504040204" pitchFamily="34" charset="0"/>
                <a:cs typeface="Tahoma" panose="020B0604030504040204" pitchFamily="34" charset="0"/>
              </a:rPr>
              <a:t>e'</a:t>
            </a:r>
            <a:r>
              <a:rPr lang="it-IT" sz="3700" dirty="0">
                <a:solidFill>
                  <a:srgbClr val="000000"/>
                </a:solidFill>
                <a:latin typeface="Tahoma" panose="020B0604030504040204" pitchFamily="34" charset="0"/>
                <a:cs typeface="Tahoma" panose="020B0604030504040204" pitchFamily="34" charset="0"/>
              </a:rPr>
              <a:t> acquisito o integrato il controllo ai sensi dell'articolo 2359, primo comma, numero 1), del codice civile. Il beneficio si applica a condizione che gli aventi causa proseguano l'esercizio </a:t>
            </a:r>
            <a:r>
              <a:rPr lang="it-IT" sz="3700" dirty="0" err="1">
                <a:solidFill>
                  <a:srgbClr val="000000"/>
                </a:solidFill>
                <a:latin typeface="Tahoma" panose="020B0604030504040204" pitchFamily="34" charset="0"/>
                <a:cs typeface="Tahoma" panose="020B0604030504040204" pitchFamily="34" charset="0"/>
              </a:rPr>
              <a:t>dell'attivita'</a:t>
            </a:r>
            <a:r>
              <a:rPr lang="it-IT" sz="3700" dirty="0">
                <a:solidFill>
                  <a:srgbClr val="000000"/>
                </a:solidFill>
                <a:latin typeface="Tahoma" panose="020B0604030504040204" pitchFamily="34" charset="0"/>
                <a:cs typeface="Tahoma" panose="020B0604030504040204" pitchFamily="34" charset="0"/>
              </a:rPr>
              <a:t> d'impresa o detengano il controllo per un periodo non inferiore a cinque anni dalla data del trasferimento, rendendo, contestualmente alla presentazione della dichiarazione di successione o all'atto di donazione, apposita dichiarazione in tal senso. Il mancato rispetto della condizione di cui al periodo precedente comporta la decadenza dal beneficio, il pagamento dell'imposta in misura ordinaria, della sanzione amministrativa prevista dall'articolo 13 del decreto legislativo 18 dicembre 1997, n. 471, e degli interessi di mora decorrenti dalla data in cui l'imposta medesima avrebbe dovuto essere pagata.</a:t>
            </a:r>
          </a:p>
          <a:p>
            <a:pPr marL="0" marR="91440" indent="0" algn="just">
              <a:lnSpc>
                <a:spcPct val="95000"/>
              </a:lnSpc>
              <a:spcBef>
                <a:spcPts val="755"/>
              </a:spcBef>
              <a:spcAft>
                <a:spcPts val="0"/>
              </a:spcAft>
              <a:buNone/>
            </a:pPr>
            <a:br>
              <a:rPr lang="it-IT" altLang="it-IT" sz="3700" dirty="0">
                <a:solidFill>
                  <a:srgbClr val="000000"/>
                </a:solidFill>
                <a:latin typeface="Tahoma" panose="020B0604030504040204" pitchFamily="34" charset="0"/>
                <a:cs typeface="Tahoma" panose="020B0604030504040204" pitchFamily="34" charset="0"/>
              </a:rPr>
            </a:br>
            <a:endParaRPr lang="it-IT" altLang="it-IT" sz="3700" dirty="0">
              <a:solidFill>
                <a:srgbClr val="000000"/>
              </a:solidFill>
              <a:latin typeface="Tahoma" panose="020B0604030504040204" pitchFamily="34" charset="0"/>
              <a:cs typeface="Tahoma" panose="020B0604030504040204" pitchFamily="34" charset="0"/>
            </a:endParaRPr>
          </a:p>
        </p:txBody>
      </p:sp>
      <p:sp>
        <p:nvSpPr>
          <p:cNvPr id="6" name="Rectangle 3">
            <a:extLst>
              <a:ext uri="{FF2B5EF4-FFF2-40B4-BE49-F238E27FC236}">
                <a16:creationId xmlns:a16="http://schemas.microsoft.com/office/drawing/2014/main" id="{D6C1788A-2600-8793-BF6C-DE526296369E}"/>
              </a:ext>
            </a:extLst>
          </p:cNvPr>
          <p:cNvSpPr>
            <a:spLocks noChangeArrowheads="1"/>
          </p:cNvSpPr>
          <p:nvPr/>
        </p:nvSpPr>
        <p:spPr bwMode="auto">
          <a:xfrm>
            <a:off x="0" y="0"/>
            <a:ext cx="2437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448" tIns="342792" rIns="482448" bIns="44436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26708990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B70AA90E-2EF2-47DC-96D6-E198C58590BB}"/>
              </a:ext>
            </a:extLst>
          </p:cNvPr>
          <p:cNvSpPr>
            <a:spLocks noGrp="1"/>
          </p:cNvSpPr>
          <p:nvPr>
            <p:ph type="title"/>
          </p:nvPr>
        </p:nvSpPr>
        <p:spPr>
          <a:xfrm>
            <a:off x="1232369" y="385177"/>
            <a:ext cx="21025723" cy="2209167"/>
          </a:xfrm>
        </p:spPr>
        <p:txBody>
          <a:bodyPr>
            <a:noAutofit/>
          </a:bodyPr>
          <a:lstStyle/>
          <a:p>
            <a:pPr algn="ctr"/>
            <a:r>
              <a:rPr lang="it-IT" sz="4800" b="1" cap="all" dirty="0">
                <a:solidFill>
                  <a:schemeClr val="accent4">
                    <a:lumMod val="50000"/>
                  </a:schemeClr>
                </a:solidFill>
                <a:latin typeface="Lato Light" charset="0"/>
                <a:ea typeface="Lato Light" charset="0"/>
                <a:cs typeface="Lato Light" charset="0"/>
              </a:rPr>
              <a:t>RITIRA LA TUA COPIA OMAGGIO! </a:t>
            </a:r>
          </a:p>
        </p:txBody>
      </p:sp>
      <p:pic>
        <p:nvPicPr>
          <p:cNvPr id="5" name="Immagine 4">
            <a:extLst>
              <a:ext uri="{FF2B5EF4-FFF2-40B4-BE49-F238E27FC236}">
                <a16:creationId xmlns:a16="http://schemas.microsoft.com/office/drawing/2014/main" id="{9C869193-0EA2-68AD-C318-13A5213E537B}"/>
              </a:ext>
            </a:extLst>
          </p:cNvPr>
          <p:cNvPicPr>
            <a:picLocks noChangeAspect="1"/>
          </p:cNvPicPr>
          <p:nvPr/>
        </p:nvPicPr>
        <p:blipFill>
          <a:blip r:embed="rId3"/>
          <a:stretch>
            <a:fillRect/>
          </a:stretch>
        </p:blipFill>
        <p:spPr>
          <a:xfrm>
            <a:off x="6326154" y="2183363"/>
            <a:ext cx="11663265" cy="9683959"/>
          </a:xfrm>
          <a:prstGeom prst="rect">
            <a:avLst/>
          </a:prstGeom>
        </p:spPr>
      </p:pic>
    </p:spTree>
    <p:extLst>
      <p:ext uri="{BB962C8B-B14F-4D97-AF65-F5344CB8AC3E}">
        <p14:creationId xmlns:p14="http://schemas.microsoft.com/office/powerpoint/2010/main" val="41865979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B70AA90E-2EF2-47DC-96D6-E198C58590BB}"/>
              </a:ext>
            </a:extLst>
          </p:cNvPr>
          <p:cNvSpPr>
            <a:spLocks noGrp="1"/>
          </p:cNvSpPr>
          <p:nvPr>
            <p:ph type="title"/>
          </p:nvPr>
        </p:nvSpPr>
        <p:spPr>
          <a:xfrm>
            <a:off x="1574800" y="1112282"/>
            <a:ext cx="21025723" cy="2823614"/>
          </a:xfrm>
        </p:spPr>
        <p:txBody>
          <a:bodyPr>
            <a:noAutofit/>
          </a:bodyPr>
          <a:lstStyle/>
          <a:p>
            <a:pPr algn="ctr"/>
            <a:br>
              <a:rPr lang="it-IT" sz="9600" b="1" i="0" cap="all" dirty="0">
                <a:solidFill>
                  <a:schemeClr val="tx2"/>
                </a:solidFill>
                <a:effectLst/>
                <a:latin typeface="Arial" panose="020B0604020202020204" pitchFamily="34" charset="0"/>
              </a:rPr>
            </a:br>
            <a:r>
              <a:rPr lang="it-IT" sz="6600" b="1" i="0" cap="all" dirty="0">
                <a:solidFill>
                  <a:schemeClr val="tx2"/>
                </a:solidFill>
                <a:effectLst/>
                <a:latin typeface="Arial" panose="020B0604020202020204" pitchFamily="34" charset="0"/>
              </a:rPr>
              <a:t>GRAZIE della vostra attenzione!</a:t>
            </a:r>
            <a:endParaRPr lang="it-IT" sz="6600" cap="all" dirty="0">
              <a:solidFill>
                <a:schemeClr val="tx2"/>
              </a:solidFill>
            </a:endParaRPr>
          </a:p>
        </p:txBody>
      </p:sp>
      <p:sp>
        <p:nvSpPr>
          <p:cNvPr id="4" name="Segnaposto testo 3">
            <a:extLst>
              <a:ext uri="{FF2B5EF4-FFF2-40B4-BE49-F238E27FC236}">
                <a16:creationId xmlns:a16="http://schemas.microsoft.com/office/drawing/2014/main" id="{7C5DB217-1A00-445C-896F-DBFC53C11E08}"/>
              </a:ext>
            </a:extLst>
          </p:cNvPr>
          <p:cNvSpPr>
            <a:spLocks noGrp="1"/>
          </p:cNvSpPr>
          <p:nvPr>
            <p:ph type="body" sz="quarter" idx="10"/>
          </p:nvPr>
        </p:nvSpPr>
        <p:spPr>
          <a:xfrm>
            <a:off x="1793461" y="2773386"/>
            <a:ext cx="21126449" cy="6420908"/>
          </a:xfrm>
        </p:spPr>
        <p:txBody>
          <a:bodyPr>
            <a:noAutofit/>
          </a:bodyPr>
          <a:lstStyle/>
          <a:p>
            <a:pPr marL="0" indent="0">
              <a:buNone/>
            </a:pPr>
            <a:endParaRPr lang="it-IT" sz="3600" dirty="0"/>
          </a:p>
          <a:p>
            <a:pPr marL="0" indent="0" algn="ctr">
              <a:buNone/>
            </a:pPr>
            <a:endParaRPr lang="it-IT" sz="5400" i="1" u="sng" dirty="0"/>
          </a:p>
          <a:p>
            <a:pPr marL="0" indent="0" algn="ctr">
              <a:buNone/>
            </a:pPr>
            <a:endParaRPr lang="it-IT" sz="5400" i="1" u="sng" dirty="0"/>
          </a:p>
          <a:p>
            <a:pPr marL="0" indent="0" algn="ctr">
              <a:buNone/>
            </a:pPr>
            <a:r>
              <a:rPr lang="it-IT" i="1" dirty="0"/>
              <a:t>Fabrizio Vedana, socio e amministratore Across Family Advisors</a:t>
            </a:r>
          </a:p>
          <a:p>
            <a:pPr marL="0" indent="0" algn="ctr">
              <a:buNone/>
            </a:pPr>
            <a:r>
              <a:rPr lang="it-IT" i="1" u="sng" dirty="0">
                <a:hlinkClick r:id="rId3"/>
              </a:rPr>
              <a:t>vedana@acrossgroup.it</a:t>
            </a:r>
            <a:endParaRPr lang="it-IT" i="1" u="sng" dirty="0"/>
          </a:p>
          <a:p>
            <a:pPr marL="0" indent="0" algn="ctr">
              <a:buNone/>
            </a:pPr>
            <a:r>
              <a:rPr lang="it-IT" i="1" u="sng" dirty="0">
                <a:hlinkClick r:id="rId4"/>
              </a:rPr>
              <a:t>www.acrossgroup.it</a:t>
            </a:r>
            <a:r>
              <a:rPr lang="it-IT" i="1" u="sng" dirty="0"/>
              <a:t> </a:t>
            </a:r>
          </a:p>
          <a:p>
            <a:pPr marL="0" indent="0" algn="ctr">
              <a:buNone/>
            </a:pPr>
            <a:endParaRPr lang="it-IT" i="1" u="sng" dirty="0"/>
          </a:p>
        </p:txBody>
      </p:sp>
    </p:spTree>
    <p:extLst>
      <p:ext uri="{BB962C8B-B14F-4D97-AF65-F5344CB8AC3E}">
        <p14:creationId xmlns:p14="http://schemas.microsoft.com/office/powerpoint/2010/main" val="27546683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F469AE2-C7BD-7456-4616-298CF70F25E9}"/>
              </a:ext>
            </a:extLst>
          </p:cNvPr>
          <p:cNvPicPr>
            <a:picLocks noChangeAspect="1"/>
          </p:cNvPicPr>
          <p:nvPr/>
        </p:nvPicPr>
        <p:blipFill>
          <a:blip r:embed="rId3"/>
          <a:stretch>
            <a:fillRect/>
          </a:stretch>
        </p:blipFill>
        <p:spPr>
          <a:xfrm>
            <a:off x="3551509" y="946690"/>
            <a:ext cx="17274631" cy="10515208"/>
          </a:xfrm>
          <a:prstGeom prst="rect">
            <a:avLst/>
          </a:prstGeom>
        </p:spPr>
      </p:pic>
    </p:spTree>
    <p:extLst>
      <p:ext uri="{BB962C8B-B14F-4D97-AF65-F5344CB8AC3E}">
        <p14:creationId xmlns:p14="http://schemas.microsoft.com/office/powerpoint/2010/main" val="41673393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C5DB217-1A00-445C-896F-DBFC53C11E08}"/>
              </a:ext>
            </a:extLst>
          </p:cNvPr>
          <p:cNvSpPr>
            <a:spLocks noGrp="1"/>
          </p:cNvSpPr>
          <p:nvPr>
            <p:ph type="body" sz="quarter" idx="10"/>
          </p:nvPr>
        </p:nvSpPr>
        <p:spPr>
          <a:xfrm>
            <a:off x="809625" y="914401"/>
            <a:ext cx="21126449" cy="11012556"/>
          </a:xfr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b="1" cap="all" dirty="0"/>
              <a:t>Trova le differenze</a:t>
            </a: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4000" dirty="0">
              <a:solidFill>
                <a:srgbClr val="231F20"/>
              </a:solidFill>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4000" dirty="0">
              <a:solidFill>
                <a:srgbClr val="231F20"/>
              </a:solidFill>
              <a:latin typeface="+mj-lt"/>
            </a:endParaRPr>
          </a:p>
        </p:txBody>
      </p:sp>
      <p:sp>
        <p:nvSpPr>
          <p:cNvPr id="6" name="Rectangle 3">
            <a:extLst>
              <a:ext uri="{FF2B5EF4-FFF2-40B4-BE49-F238E27FC236}">
                <a16:creationId xmlns:a16="http://schemas.microsoft.com/office/drawing/2014/main" id="{7E63A1D2-721F-8637-CCCD-BEE848EE14D7}"/>
              </a:ext>
            </a:extLst>
          </p:cNvPr>
          <p:cNvSpPr>
            <a:spLocks noChangeArrowheads="1"/>
          </p:cNvSpPr>
          <p:nvPr/>
        </p:nvSpPr>
        <p:spPr bwMode="auto">
          <a:xfrm>
            <a:off x="0" y="0"/>
            <a:ext cx="2437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448" tIns="342792" rIns="482448" bIns="444360" numCol="1" anchor="ctr" anchorCtr="0" compatLnSpc="1">
            <a:prstTxWarp prst="textNoShape">
              <a:avLst/>
            </a:prstTxWarp>
            <a:spAutoFit/>
          </a:bodyPr>
          <a:lstStyle/>
          <a:p>
            <a:endParaRPr lang="it-IT"/>
          </a:p>
        </p:txBody>
      </p:sp>
      <p:pic>
        <p:nvPicPr>
          <p:cNvPr id="5" name="Immagine 4">
            <a:extLst>
              <a:ext uri="{FF2B5EF4-FFF2-40B4-BE49-F238E27FC236}">
                <a16:creationId xmlns:a16="http://schemas.microsoft.com/office/drawing/2014/main" id="{E19991BE-CA1B-6FA7-977E-A4F2544C1E55}"/>
              </a:ext>
            </a:extLst>
          </p:cNvPr>
          <p:cNvPicPr>
            <a:picLocks noChangeAspect="1"/>
          </p:cNvPicPr>
          <p:nvPr/>
        </p:nvPicPr>
        <p:blipFill>
          <a:blip r:embed="rId4"/>
          <a:stretch>
            <a:fillRect/>
          </a:stretch>
        </p:blipFill>
        <p:spPr>
          <a:xfrm>
            <a:off x="4049485" y="2593910"/>
            <a:ext cx="15992669" cy="8789437"/>
          </a:xfrm>
          <a:prstGeom prst="rect">
            <a:avLst/>
          </a:prstGeom>
        </p:spPr>
      </p:pic>
    </p:spTree>
    <p:extLst>
      <p:ext uri="{BB962C8B-B14F-4D97-AF65-F5344CB8AC3E}">
        <p14:creationId xmlns:p14="http://schemas.microsoft.com/office/powerpoint/2010/main" val="4007130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C584A-C476-3157-D3B7-838D85FECA9D}"/>
            </a:ext>
          </a:extLst>
        </p:cNvPr>
        <p:cNvGrpSpPr/>
        <p:nvPr/>
      </p:nvGrpSpPr>
      <p:grpSpPr>
        <a:xfrm>
          <a:off x="0" y="0"/>
          <a:ext cx="0" cy="0"/>
          <a:chOff x="0" y="0"/>
          <a:chExt cx="0" cy="0"/>
        </a:xfrm>
      </p:grpSpPr>
      <p:sp>
        <p:nvSpPr>
          <p:cNvPr id="6" name="Rectangle 3">
            <a:extLst>
              <a:ext uri="{FF2B5EF4-FFF2-40B4-BE49-F238E27FC236}">
                <a16:creationId xmlns:a16="http://schemas.microsoft.com/office/drawing/2014/main" id="{F8BB61E5-5563-B65A-0A0C-09581325A2E6}"/>
              </a:ext>
            </a:extLst>
          </p:cNvPr>
          <p:cNvSpPr>
            <a:spLocks noChangeArrowheads="1"/>
          </p:cNvSpPr>
          <p:nvPr/>
        </p:nvSpPr>
        <p:spPr bwMode="auto">
          <a:xfrm>
            <a:off x="0" y="0"/>
            <a:ext cx="2437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448" tIns="342792" rIns="482448" bIns="444360" numCol="1" anchor="ctr" anchorCtr="0" compatLnSpc="1">
            <a:prstTxWarp prst="textNoShape">
              <a:avLst/>
            </a:prstTxWarp>
            <a:spAutoFit/>
          </a:bodyPr>
          <a:lstStyle/>
          <a:p>
            <a:endParaRPr lang="it-IT"/>
          </a:p>
        </p:txBody>
      </p:sp>
      <p:sp>
        <p:nvSpPr>
          <p:cNvPr id="3" name="Segnaposto testo 2">
            <a:extLst>
              <a:ext uri="{FF2B5EF4-FFF2-40B4-BE49-F238E27FC236}">
                <a16:creationId xmlns:a16="http://schemas.microsoft.com/office/drawing/2014/main" id="{48281108-5A55-ABFF-CD7C-96BC71BD2211}"/>
              </a:ext>
            </a:extLst>
          </p:cNvPr>
          <p:cNvSpPr>
            <a:spLocks noGrp="1"/>
          </p:cNvSpPr>
          <p:nvPr>
            <p:ph type="body" sz="quarter" idx="10"/>
          </p:nvPr>
        </p:nvSpPr>
        <p:spPr>
          <a:xfrm>
            <a:off x="709127" y="448972"/>
            <a:ext cx="21301657" cy="1305184"/>
          </a:xfrm>
        </p:spPr>
        <p:txBody>
          <a:bodyPr>
            <a:normAutofit/>
          </a:bodyPr>
          <a:lstStyle/>
          <a:p>
            <a:pPr marL="0" indent="0" algn="ctr">
              <a:buNone/>
            </a:pPr>
            <a:r>
              <a:rPr lang="it-IT" sz="5400" b="1" dirty="0">
                <a:solidFill>
                  <a:srgbClr val="000000"/>
                </a:solidFill>
                <a:latin typeface="Tahoma" panose="020B0604030504040204" pitchFamily="34" charset="0"/>
                <a:cs typeface="Tahoma" panose="020B0604030504040204" pitchFamily="34" charset="0"/>
              </a:rPr>
              <a:t>La «nuova» FININVEST</a:t>
            </a:r>
          </a:p>
        </p:txBody>
      </p:sp>
      <p:pic>
        <p:nvPicPr>
          <p:cNvPr id="4" name="Immagine 3">
            <a:extLst>
              <a:ext uri="{FF2B5EF4-FFF2-40B4-BE49-F238E27FC236}">
                <a16:creationId xmlns:a16="http://schemas.microsoft.com/office/drawing/2014/main" id="{19885D22-45A8-D4AB-2151-69C42F916A44}"/>
              </a:ext>
            </a:extLst>
          </p:cNvPr>
          <p:cNvPicPr>
            <a:picLocks noChangeAspect="1"/>
          </p:cNvPicPr>
          <p:nvPr/>
        </p:nvPicPr>
        <p:blipFill>
          <a:blip r:embed="rId3"/>
          <a:stretch>
            <a:fillRect/>
          </a:stretch>
        </p:blipFill>
        <p:spPr>
          <a:xfrm>
            <a:off x="3079102" y="1474237"/>
            <a:ext cx="15115591" cy="10300996"/>
          </a:xfrm>
          <a:prstGeom prst="rect">
            <a:avLst/>
          </a:prstGeom>
        </p:spPr>
      </p:pic>
    </p:spTree>
    <p:extLst>
      <p:ext uri="{BB962C8B-B14F-4D97-AF65-F5344CB8AC3E}">
        <p14:creationId xmlns:p14="http://schemas.microsoft.com/office/powerpoint/2010/main" val="20290550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C36E0-5609-C696-4894-440AFEBF5070}"/>
            </a:ext>
          </a:extLst>
        </p:cNvPr>
        <p:cNvGrpSpPr/>
        <p:nvPr/>
      </p:nvGrpSpPr>
      <p:grpSpPr>
        <a:xfrm>
          <a:off x="0" y="0"/>
          <a:ext cx="0" cy="0"/>
          <a:chOff x="0" y="0"/>
          <a:chExt cx="0" cy="0"/>
        </a:xfrm>
      </p:grpSpPr>
      <p:sp>
        <p:nvSpPr>
          <p:cNvPr id="6" name="Rectangle 3">
            <a:extLst>
              <a:ext uri="{FF2B5EF4-FFF2-40B4-BE49-F238E27FC236}">
                <a16:creationId xmlns:a16="http://schemas.microsoft.com/office/drawing/2014/main" id="{29E49E69-46B0-EFF8-C78D-0E3C209CD128}"/>
              </a:ext>
            </a:extLst>
          </p:cNvPr>
          <p:cNvSpPr>
            <a:spLocks noChangeArrowheads="1"/>
          </p:cNvSpPr>
          <p:nvPr/>
        </p:nvSpPr>
        <p:spPr bwMode="auto">
          <a:xfrm>
            <a:off x="0" y="0"/>
            <a:ext cx="2437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448" tIns="342792" rIns="482448" bIns="444360" numCol="1" anchor="ctr" anchorCtr="0" compatLnSpc="1">
            <a:prstTxWarp prst="textNoShape">
              <a:avLst/>
            </a:prstTxWarp>
            <a:spAutoFit/>
          </a:bodyPr>
          <a:lstStyle/>
          <a:p>
            <a:endParaRPr lang="it-IT"/>
          </a:p>
        </p:txBody>
      </p:sp>
      <p:sp>
        <p:nvSpPr>
          <p:cNvPr id="3" name="Segnaposto testo 2">
            <a:extLst>
              <a:ext uri="{FF2B5EF4-FFF2-40B4-BE49-F238E27FC236}">
                <a16:creationId xmlns:a16="http://schemas.microsoft.com/office/drawing/2014/main" id="{226A52E5-CD98-99BF-423F-F15F02FF9F8B}"/>
              </a:ext>
            </a:extLst>
          </p:cNvPr>
          <p:cNvSpPr>
            <a:spLocks noGrp="1"/>
          </p:cNvSpPr>
          <p:nvPr>
            <p:ph type="body" sz="quarter" idx="10"/>
          </p:nvPr>
        </p:nvSpPr>
        <p:spPr>
          <a:xfrm>
            <a:off x="709127" y="448972"/>
            <a:ext cx="21301657" cy="1305184"/>
          </a:xfrm>
        </p:spPr>
        <p:txBody>
          <a:bodyPr>
            <a:normAutofit/>
          </a:bodyPr>
          <a:lstStyle/>
          <a:p>
            <a:pPr marL="0" indent="0" algn="ctr">
              <a:buNone/>
            </a:pPr>
            <a:r>
              <a:rPr lang="it-IT" sz="5400" b="1" dirty="0">
                <a:solidFill>
                  <a:srgbClr val="000000"/>
                </a:solidFill>
                <a:latin typeface="Tahoma" panose="020B0604030504040204" pitchFamily="34" charset="0"/>
                <a:cs typeface="Tahoma" panose="020B0604030504040204" pitchFamily="34" charset="0"/>
              </a:rPr>
              <a:t>Agnelli: dopo più di 20 anni </a:t>
            </a:r>
            <a:r>
              <a:rPr lang="it-IT" sz="5400" b="1">
                <a:solidFill>
                  <a:srgbClr val="000000"/>
                </a:solidFill>
                <a:latin typeface="Tahoma" panose="020B0604030504040204" pitchFamily="34" charset="0"/>
                <a:cs typeface="Tahoma" panose="020B0604030504040204" pitchFamily="34" charset="0"/>
              </a:rPr>
              <a:t>si discute ancora</a:t>
            </a:r>
            <a:endParaRPr lang="it-IT" sz="5400" b="1" dirty="0">
              <a:solidFill>
                <a:srgbClr val="000000"/>
              </a:solidFill>
              <a:latin typeface="Tahoma" panose="020B0604030504040204" pitchFamily="34" charset="0"/>
              <a:cs typeface="Tahoma" panose="020B0604030504040204" pitchFamily="34" charset="0"/>
            </a:endParaRPr>
          </a:p>
        </p:txBody>
      </p:sp>
      <p:pic>
        <p:nvPicPr>
          <p:cNvPr id="4" name="Immagine 3">
            <a:extLst>
              <a:ext uri="{FF2B5EF4-FFF2-40B4-BE49-F238E27FC236}">
                <a16:creationId xmlns:a16="http://schemas.microsoft.com/office/drawing/2014/main" id="{AFF4BF41-7600-B493-8656-C66BEC701273}"/>
              </a:ext>
            </a:extLst>
          </p:cNvPr>
          <p:cNvPicPr>
            <a:picLocks noChangeAspect="1"/>
          </p:cNvPicPr>
          <p:nvPr/>
        </p:nvPicPr>
        <p:blipFill>
          <a:blip r:embed="rId3"/>
          <a:stretch>
            <a:fillRect/>
          </a:stretch>
        </p:blipFill>
        <p:spPr>
          <a:xfrm>
            <a:off x="2114058" y="2203128"/>
            <a:ext cx="9138659" cy="7332758"/>
          </a:xfrm>
          <a:prstGeom prst="rect">
            <a:avLst/>
          </a:prstGeom>
        </p:spPr>
      </p:pic>
      <p:pic>
        <p:nvPicPr>
          <p:cNvPr id="8" name="Immagine 7">
            <a:extLst>
              <a:ext uri="{FF2B5EF4-FFF2-40B4-BE49-F238E27FC236}">
                <a16:creationId xmlns:a16="http://schemas.microsoft.com/office/drawing/2014/main" id="{384B9978-3D5A-AE0B-3A78-38F02CE95469}"/>
              </a:ext>
            </a:extLst>
          </p:cNvPr>
          <p:cNvPicPr>
            <a:picLocks noChangeAspect="1"/>
          </p:cNvPicPr>
          <p:nvPr/>
        </p:nvPicPr>
        <p:blipFill>
          <a:blip r:embed="rId4"/>
          <a:stretch>
            <a:fillRect/>
          </a:stretch>
        </p:blipFill>
        <p:spPr>
          <a:xfrm>
            <a:off x="12188825" y="2203128"/>
            <a:ext cx="10364646" cy="3067478"/>
          </a:xfrm>
          <a:prstGeom prst="rect">
            <a:avLst/>
          </a:prstGeom>
        </p:spPr>
      </p:pic>
      <p:pic>
        <p:nvPicPr>
          <p:cNvPr id="10" name="Immagine 9">
            <a:extLst>
              <a:ext uri="{FF2B5EF4-FFF2-40B4-BE49-F238E27FC236}">
                <a16:creationId xmlns:a16="http://schemas.microsoft.com/office/drawing/2014/main" id="{91A2FFD0-9D4E-6D0E-5C6A-78D5BA22F989}"/>
              </a:ext>
            </a:extLst>
          </p:cNvPr>
          <p:cNvPicPr>
            <a:picLocks noChangeAspect="1"/>
          </p:cNvPicPr>
          <p:nvPr/>
        </p:nvPicPr>
        <p:blipFill>
          <a:blip r:embed="rId5"/>
          <a:stretch>
            <a:fillRect/>
          </a:stretch>
        </p:blipFill>
        <p:spPr>
          <a:xfrm>
            <a:off x="12446408" y="6176864"/>
            <a:ext cx="9817183" cy="5453685"/>
          </a:xfrm>
          <a:prstGeom prst="rect">
            <a:avLst/>
          </a:prstGeom>
        </p:spPr>
      </p:pic>
    </p:spTree>
    <p:extLst>
      <p:ext uri="{BB962C8B-B14F-4D97-AF65-F5344CB8AC3E}">
        <p14:creationId xmlns:p14="http://schemas.microsoft.com/office/powerpoint/2010/main" val="2709415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B65A0-F2C1-2D7D-EF8A-D991749B9476}"/>
            </a:ext>
          </a:extLst>
        </p:cNvPr>
        <p:cNvGrpSpPr/>
        <p:nvPr/>
      </p:nvGrpSpPr>
      <p:grpSpPr>
        <a:xfrm>
          <a:off x="0" y="0"/>
          <a:ext cx="0" cy="0"/>
          <a:chOff x="0" y="0"/>
          <a:chExt cx="0" cy="0"/>
        </a:xfrm>
      </p:grpSpPr>
      <p:sp>
        <p:nvSpPr>
          <p:cNvPr id="6" name="Rectangle 3">
            <a:extLst>
              <a:ext uri="{FF2B5EF4-FFF2-40B4-BE49-F238E27FC236}">
                <a16:creationId xmlns:a16="http://schemas.microsoft.com/office/drawing/2014/main" id="{840091E5-4A81-986B-A7FE-AEEA281B0A98}"/>
              </a:ext>
            </a:extLst>
          </p:cNvPr>
          <p:cNvSpPr>
            <a:spLocks noChangeArrowheads="1"/>
          </p:cNvSpPr>
          <p:nvPr/>
        </p:nvSpPr>
        <p:spPr bwMode="auto">
          <a:xfrm>
            <a:off x="0" y="0"/>
            <a:ext cx="2437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448" tIns="342792" rIns="482448" bIns="444360" numCol="1" anchor="ctr" anchorCtr="0" compatLnSpc="1">
            <a:prstTxWarp prst="textNoShape">
              <a:avLst/>
            </a:prstTxWarp>
            <a:spAutoFit/>
          </a:bodyPr>
          <a:lstStyle/>
          <a:p>
            <a:endParaRPr lang="it-IT"/>
          </a:p>
        </p:txBody>
      </p:sp>
      <p:sp>
        <p:nvSpPr>
          <p:cNvPr id="3" name="Segnaposto testo 2">
            <a:extLst>
              <a:ext uri="{FF2B5EF4-FFF2-40B4-BE49-F238E27FC236}">
                <a16:creationId xmlns:a16="http://schemas.microsoft.com/office/drawing/2014/main" id="{9E443FAA-3BFD-5872-91CB-2B02F9936924}"/>
              </a:ext>
            </a:extLst>
          </p:cNvPr>
          <p:cNvSpPr>
            <a:spLocks noGrp="1"/>
          </p:cNvSpPr>
          <p:nvPr>
            <p:ph type="body" sz="quarter" idx="10"/>
          </p:nvPr>
        </p:nvSpPr>
        <p:spPr>
          <a:xfrm>
            <a:off x="709127" y="448972"/>
            <a:ext cx="21301657" cy="1305184"/>
          </a:xfrm>
        </p:spPr>
        <p:txBody>
          <a:bodyPr>
            <a:normAutofit/>
          </a:bodyPr>
          <a:lstStyle/>
          <a:p>
            <a:pPr marL="0" indent="0" algn="ctr">
              <a:buNone/>
            </a:pPr>
            <a:r>
              <a:rPr lang="it-IT" sz="5400" b="1" dirty="0">
                <a:solidFill>
                  <a:srgbClr val="000000"/>
                </a:solidFill>
                <a:latin typeface="Tahoma" panose="020B0604030504040204" pitchFamily="34" charset="0"/>
                <a:cs typeface="Tahoma" panose="020B0604030504040204" pitchFamily="34" charset="0"/>
              </a:rPr>
              <a:t>Del Vecchio: una successione ancora aperta dopo 3 anni</a:t>
            </a:r>
          </a:p>
        </p:txBody>
      </p:sp>
      <p:pic>
        <p:nvPicPr>
          <p:cNvPr id="7" name="Immagine 6">
            <a:extLst>
              <a:ext uri="{FF2B5EF4-FFF2-40B4-BE49-F238E27FC236}">
                <a16:creationId xmlns:a16="http://schemas.microsoft.com/office/drawing/2014/main" id="{8796DF3F-5E5B-CECF-550E-7AB2ED0E9D78}"/>
              </a:ext>
            </a:extLst>
          </p:cNvPr>
          <p:cNvPicPr>
            <a:picLocks noChangeAspect="1"/>
          </p:cNvPicPr>
          <p:nvPr/>
        </p:nvPicPr>
        <p:blipFill>
          <a:blip r:embed="rId3"/>
          <a:stretch>
            <a:fillRect/>
          </a:stretch>
        </p:blipFill>
        <p:spPr>
          <a:xfrm>
            <a:off x="2369976" y="1781667"/>
            <a:ext cx="18082726" cy="9769109"/>
          </a:xfrm>
          <a:prstGeom prst="rect">
            <a:avLst/>
          </a:prstGeom>
        </p:spPr>
      </p:pic>
    </p:spTree>
    <p:extLst>
      <p:ext uri="{BB962C8B-B14F-4D97-AF65-F5344CB8AC3E}">
        <p14:creationId xmlns:p14="http://schemas.microsoft.com/office/powerpoint/2010/main" val="25688966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C5DB217-1A00-445C-896F-DBFC53C11E08}"/>
              </a:ext>
            </a:extLst>
          </p:cNvPr>
          <p:cNvSpPr>
            <a:spLocks noGrp="1"/>
          </p:cNvSpPr>
          <p:nvPr>
            <p:ph type="body" sz="quarter" idx="10"/>
          </p:nvPr>
        </p:nvSpPr>
        <p:spPr>
          <a:xfrm>
            <a:off x="586306" y="433963"/>
            <a:ext cx="22873335" cy="11012556"/>
          </a:xfrm>
        </p:spPr>
        <p:txBody>
          <a:bodyPr>
            <a:normAutofit/>
          </a:bodyPr>
          <a:lstStyle/>
          <a:p>
            <a:pPr marL="0" marR="91440" indent="0" algn="just">
              <a:lnSpc>
                <a:spcPct val="95000"/>
              </a:lnSpc>
              <a:spcBef>
                <a:spcPts val="755"/>
              </a:spcBef>
              <a:spcAft>
                <a:spcPts val="0"/>
              </a:spcAft>
              <a:buNone/>
            </a:pP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Silvio Berlusconi, l’uomo che ha costruito Milano2, Mediaset, il Milan campione in Italia e nel mondo per quasi un ventennio e ha fondato</a:t>
            </a:r>
            <a:r>
              <a:rPr lang="it-IT" sz="4700" spc="2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il</a:t>
            </a:r>
            <a:r>
              <a:rPr lang="it-IT" sz="4700" spc="3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movimento</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politico</a:t>
            </a:r>
            <a:r>
              <a:rPr lang="it-IT" sz="4700" spc="3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Forza</a:t>
            </a:r>
            <a:r>
              <a:rPr lang="it-IT" sz="4700" spc="3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Italia</a:t>
            </a:r>
            <a:r>
              <a:rPr lang="it-IT" sz="4700" spc="2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diventando</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più</a:t>
            </a:r>
            <a:r>
              <a:rPr lang="it-IT" sz="4700" spc="1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volte</a:t>
            </a:r>
            <a:r>
              <a:rPr lang="it-IT" sz="4700" spc="3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Presidente</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spc="-2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del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Consiglio</a:t>
            </a:r>
            <a:r>
              <a:rPr lang="it-IT" sz="4700" spc="6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dei</a:t>
            </a:r>
            <a:r>
              <a:rPr lang="it-IT" sz="4700" spc="6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Ministri,</a:t>
            </a:r>
            <a:r>
              <a:rPr lang="it-IT" sz="4700" spc="6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è</a:t>
            </a:r>
            <a:r>
              <a:rPr lang="it-IT" sz="4700" spc="6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morto</a:t>
            </a:r>
            <a:r>
              <a:rPr lang="it-IT" sz="4700" spc="6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il</a:t>
            </a:r>
            <a:r>
              <a:rPr lang="it-IT" sz="4700" spc="6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12</a:t>
            </a:r>
            <a:r>
              <a:rPr lang="it-IT" sz="4700" spc="6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giugno</a:t>
            </a:r>
            <a:r>
              <a:rPr lang="it-IT" sz="4700" spc="6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2023</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lasciando</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l’impero</a:t>
            </a:r>
            <a:r>
              <a:rPr lang="it-IT" sz="4700" spc="6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economico</a:t>
            </a:r>
            <a:r>
              <a:rPr lang="it-IT" sz="4700" spc="6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spc="-5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e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finanziario</a:t>
            </a:r>
            <a:r>
              <a:rPr lang="it-IT" sz="4700" spc="3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che</a:t>
            </a:r>
            <a:r>
              <a:rPr lang="it-IT" sz="4700" spc="1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ha</a:t>
            </a:r>
            <a:r>
              <a:rPr lang="it-IT" sz="4700" spc="3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costruito</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nei</a:t>
            </a:r>
            <a:r>
              <a:rPr lang="it-IT" sz="4700" spc="3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suoi</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86</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anni</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di</a:t>
            </a:r>
            <a:r>
              <a:rPr lang="it-IT" sz="4700" spc="1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vita,</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ai</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cinque</a:t>
            </a:r>
            <a:r>
              <a:rPr lang="it-IT" sz="4700" spc="4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figli:</a:t>
            </a:r>
          </a:p>
          <a:p>
            <a:pPr marL="914400" marR="91440" indent="-914400" algn="just">
              <a:lnSpc>
                <a:spcPct val="95000"/>
              </a:lnSpc>
              <a:spcBef>
                <a:spcPts val="755"/>
              </a:spcBef>
              <a:spcAft>
                <a:spcPts val="0"/>
              </a:spcAft>
              <a:buFont typeface="+mj-lt"/>
              <a:buAutoNum type="arabicPeriod"/>
            </a:pP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Marina (nata</a:t>
            </a:r>
            <a:r>
              <a:rPr lang="it-IT" sz="4700" spc="-1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dalla</a:t>
            </a:r>
            <a:r>
              <a:rPr lang="it-IT" sz="4700" spc="-3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prima</a:t>
            </a:r>
            <a:r>
              <a:rPr lang="it-IT" sz="4700" spc="-3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moglie</a:t>
            </a:r>
            <a:r>
              <a:rPr lang="it-IT" sz="4700" spc="-1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Carla</a:t>
            </a:r>
            <a:r>
              <a:rPr lang="it-IT" sz="4700" spc="-3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Elvira</a:t>
            </a:r>
            <a:r>
              <a:rPr lang="it-IT" sz="4700" spc="-3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Dall’Oglio) </a:t>
            </a:r>
          </a:p>
          <a:p>
            <a:pPr marL="914400" marR="91440" indent="-914400" algn="just">
              <a:lnSpc>
                <a:spcPct val="95000"/>
              </a:lnSpc>
              <a:spcBef>
                <a:spcPts val="755"/>
              </a:spcBef>
              <a:spcAft>
                <a:spcPts val="0"/>
              </a:spcAft>
              <a:buFont typeface="+mj-lt"/>
              <a:buAutoNum type="arabicPeriod"/>
            </a:pPr>
            <a:endPar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endParaRPr>
          </a:p>
          <a:p>
            <a:pPr marL="914400" marR="91440" indent="-914400" algn="just">
              <a:lnSpc>
                <a:spcPct val="95000"/>
              </a:lnSpc>
              <a:spcBef>
                <a:spcPts val="755"/>
              </a:spcBef>
              <a:spcAft>
                <a:spcPts val="0"/>
              </a:spcAft>
              <a:buFont typeface="+mj-lt"/>
              <a:buAutoNum type="arabicPeriod"/>
            </a:pP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Pier</a:t>
            </a:r>
            <a:r>
              <a:rPr lang="it-IT" sz="4700" spc="-3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Silvio (nato</a:t>
            </a:r>
            <a:r>
              <a:rPr lang="it-IT" sz="4700" spc="-1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dalla</a:t>
            </a:r>
            <a:r>
              <a:rPr lang="it-IT" sz="4700" spc="-3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prima</a:t>
            </a:r>
            <a:r>
              <a:rPr lang="it-IT" sz="4700" spc="-3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moglie</a:t>
            </a:r>
            <a:r>
              <a:rPr lang="it-IT" sz="4700" spc="-1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Carla</a:t>
            </a:r>
            <a:r>
              <a:rPr lang="it-IT" sz="4700" spc="-3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Elvira</a:t>
            </a:r>
            <a:r>
              <a:rPr lang="it-IT" sz="4700" spc="-3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Dall’Oglio)</a:t>
            </a:r>
            <a:r>
              <a:rPr lang="it-IT" sz="4700" spc="-1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p>
          <a:p>
            <a:pPr marL="914400" marR="91440" indent="-914400" algn="just">
              <a:lnSpc>
                <a:spcPct val="95000"/>
              </a:lnSpc>
              <a:spcBef>
                <a:spcPts val="755"/>
              </a:spcBef>
              <a:spcAft>
                <a:spcPts val="0"/>
              </a:spcAft>
              <a:buFont typeface="+mj-lt"/>
              <a:buAutoNum type="arabicPeriod"/>
            </a:pPr>
            <a:endParaRPr lang="it-IT" sz="4700" spc="-15" dirty="0">
              <a:solidFill>
                <a:srgbClr val="231F20"/>
              </a:solidFill>
              <a:effectLst/>
              <a:latin typeface="Arial" panose="020B0604020202020204" pitchFamily="34" charset="0"/>
              <a:ea typeface="Playfair Display" panose="00000500000000000000" pitchFamily="2" charset="0"/>
              <a:cs typeface="Arial" panose="020B0604020202020204" pitchFamily="34" charset="0"/>
            </a:endParaRPr>
          </a:p>
          <a:p>
            <a:pPr marL="914400" marR="91440" indent="-914400" algn="just">
              <a:lnSpc>
                <a:spcPct val="95000"/>
              </a:lnSpc>
              <a:spcBef>
                <a:spcPts val="755"/>
              </a:spcBef>
              <a:spcAft>
                <a:spcPts val="0"/>
              </a:spcAft>
              <a:buFont typeface="+mj-lt"/>
              <a:buAutoNum type="arabicPeriod"/>
            </a:pP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Barbara (nata dalla</a:t>
            </a:r>
            <a:r>
              <a:rPr lang="it-IT" sz="4700" spc="-1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seconda</a:t>
            </a:r>
            <a:r>
              <a:rPr lang="it-IT" sz="4700" spc="-1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moglie</a:t>
            </a:r>
            <a:r>
              <a:rPr lang="it-IT" sz="4700" spc="-3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Veronica</a:t>
            </a:r>
            <a:r>
              <a:rPr lang="it-IT" sz="4700" spc="-1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Lario)</a:t>
            </a:r>
          </a:p>
          <a:p>
            <a:pPr marL="914400" marR="91440" indent="-914400" algn="just">
              <a:lnSpc>
                <a:spcPct val="95000"/>
              </a:lnSpc>
              <a:spcBef>
                <a:spcPts val="755"/>
              </a:spcBef>
              <a:spcAft>
                <a:spcPts val="0"/>
              </a:spcAft>
              <a:buFont typeface="+mj-lt"/>
              <a:buAutoNum type="arabicPeriod"/>
            </a:pPr>
            <a:endPar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endParaRPr>
          </a:p>
          <a:p>
            <a:pPr marL="914400" marR="91440" indent="-914400" algn="just">
              <a:lnSpc>
                <a:spcPct val="95000"/>
              </a:lnSpc>
              <a:spcBef>
                <a:spcPts val="755"/>
              </a:spcBef>
              <a:spcAft>
                <a:spcPts val="0"/>
              </a:spcAft>
              <a:buFont typeface="+mj-lt"/>
              <a:buAutoNum type="arabicPeriod"/>
            </a:pP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Eleonora (nata dalla</a:t>
            </a:r>
            <a:r>
              <a:rPr lang="it-IT" sz="4700" spc="-1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seconda</a:t>
            </a:r>
            <a:r>
              <a:rPr lang="it-IT" sz="4700" spc="-1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moglie</a:t>
            </a:r>
            <a:r>
              <a:rPr lang="it-IT" sz="4700" spc="-3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Veronica</a:t>
            </a:r>
            <a:r>
              <a:rPr lang="it-IT" sz="4700" spc="-1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Lario)</a:t>
            </a:r>
          </a:p>
          <a:p>
            <a:pPr marL="914400" marR="91440" indent="-914400" algn="just">
              <a:lnSpc>
                <a:spcPct val="95000"/>
              </a:lnSpc>
              <a:spcBef>
                <a:spcPts val="755"/>
              </a:spcBef>
              <a:spcAft>
                <a:spcPts val="0"/>
              </a:spcAft>
              <a:buFont typeface="+mj-lt"/>
              <a:buAutoNum type="arabicPeriod"/>
            </a:pPr>
            <a:endPar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endParaRPr>
          </a:p>
          <a:p>
            <a:pPr marL="914400" marR="91440" indent="-914400" algn="just">
              <a:lnSpc>
                <a:spcPct val="95000"/>
              </a:lnSpc>
              <a:spcBef>
                <a:spcPts val="755"/>
              </a:spcBef>
              <a:spcAft>
                <a:spcPts val="0"/>
              </a:spcAft>
              <a:buFont typeface="+mj-lt"/>
              <a:buAutoNum type="arabicPeriod"/>
            </a:pP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Luigi (nato dalla</a:t>
            </a:r>
            <a:r>
              <a:rPr lang="it-IT" sz="4700" spc="-1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seconda</a:t>
            </a:r>
            <a:r>
              <a:rPr lang="it-IT" sz="4700" spc="-1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moglie</a:t>
            </a:r>
            <a:r>
              <a:rPr lang="it-IT" sz="4700" spc="-3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Veronica</a:t>
            </a:r>
            <a:r>
              <a:rPr lang="it-IT" sz="4700" spc="-1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Lario)</a:t>
            </a:r>
          </a:p>
        </p:txBody>
      </p:sp>
      <p:sp>
        <p:nvSpPr>
          <p:cNvPr id="6" name="Rectangle 3">
            <a:extLst>
              <a:ext uri="{FF2B5EF4-FFF2-40B4-BE49-F238E27FC236}">
                <a16:creationId xmlns:a16="http://schemas.microsoft.com/office/drawing/2014/main" id="{7E63A1D2-721F-8637-CCCD-BEE848EE14D7}"/>
              </a:ext>
            </a:extLst>
          </p:cNvPr>
          <p:cNvSpPr>
            <a:spLocks noChangeArrowheads="1"/>
          </p:cNvSpPr>
          <p:nvPr/>
        </p:nvSpPr>
        <p:spPr bwMode="auto">
          <a:xfrm>
            <a:off x="0" y="0"/>
            <a:ext cx="2437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448" tIns="342792" rIns="482448" bIns="444360" numCol="1" anchor="ctr" anchorCtr="0" compatLnSpc="1">
            <a:prstTxWarp prst="textNoShape">
              <a:avLst/>
            </a:prstTxWarp>
            <a:spAutoFit/>
          </a:bodyPr>
          <a:lstStyle/>
          <a:p>
            <a:endParaRPr lang="it-IT"/>
          </a:p>
        </p:txBody>
      </p:sp>
      <p:pic>
        <p:nvPicPr>
          <p:cNvPr id="5" name="Immagine 4">
            <a:extLst>
              <a:ext uri="{FF2B5EF4-FFF2-40B4-BE49-F238E27FC236}">
                <a16:creationId xmlns:a16="http://schemas.microsoft.com/office/drawing/2014/main" id="{D9FEFE65-B2D2-87AE-13D2-B2B391B409DB}"/>
              </a:ext>
            </a:extLst>
          </p:cNvPr>
          <p:cNvPicPr>
            <a:picLocks noChangeAspect="1"/>
          </p:cNvPicPr>
          <p:nvPr/>
        </p:nvPicPr>
        <p:blipFill>
          <a:blip r:embed="rId3"/>
          <a:stretch>
            <a:fillRect/>
          </a:stretch>
        </p:blipFill>
        <p:spPr>
          <a:xfrm>
            <a:off x="17463224" y="4728153"/>
            <a:ext cx="1804359" cy="1558766"/>
          </a:xfrm>
          <a:prstGeom prst="rect">
            <a:avLst/>
          </a:prstGeom>
        </p:spPr>
      </p:pic>
      <p:pic>
        <p:nvPicPr>
          <p:cNvPr id="8" name="Immagine 7">
            <a:extLst>
              <a:ext uri="{FF2B5EF4-FFF2-40B4-BE49-F238E27FC236}">
                <a16:creationId xmlns:a16="http://schemas.microsoft.com/office/drawing/2014/main" id="{D1F7C0E2-5A29-9D33-E14D-44942BDDD119}"/>
              </a:ext>
            </a:extLst>
          </p:cNvPr>
          <p:cNvPicPr>
            <a:picLocks noChangeAspect="1"/>
          </p:cNvPicPr>
          <p:nvPr/>
        </p:nvPicPr>
        <p:blipFill>
          <a:blip r:embed="rId4"/>
          <a:stretch>
            <a:fillRect/>
          </a:stretch>
        </p:blipFill>
        <p:spPr>
          <a:xfrm>
            <a:off x="20496388" y="5581641"/>
            <a:ext cx="1958633" cy="1692041"/>
          </a:xfrm>
          <a:prstGeom prst="rect">
            <a:avLst/>
          </a:prstGeom>
        </p:spPr>
      </p:pic>
      <p:pic>
        <p:nvPicPr>
          <p:cNvPr id="10" name="Immagine 9">
            <a:extLst>
              <a:ext uri="{FF2B5EF4-FFF2-40B4-BE49-F238E27FC236}">
                <a16:creationId xmlns:a16="http://schemas.microsoft.com/office/drawing/2014/main" id="{D43564BD-0337-4585-1024-B9EA57DDBE8F}"/>
              </a:ext>
            </a:extLst>
          </p:cNvPr>
          <p:cNvPicPr>
            <a:picLocks noChangeAspect="1"/>
          </p:cNvPicPr>
          <p:nvPr/>
        </p:nvPicPr>
        <p:blipFill>
          <a:blip r:embed="rId5"/>
          <a:stretch>
            <a:fillRect/>
          </a:stretch>
        </p:blipFill>
        <p:spPr>
          <a:xfrm>
            <a:off x="17483972" y="6882777"/>
            <a:ext cx="1803690" cy="1558766"/>
          </a:xfrm>
          <a:prstGeom prst="rect">
            <a:avLst/>
          </a:prstGeom>
        </p:spPr>
      </p:pic>
      <p:pic>
        <p:nvPicPr>
          <p:cNvPr id="12" name="Immagine 11">
            <a:extLst>
              <a:ext uri="{FF2B5EF4-FFF2-40B4-BE49-F238E27FC236}">
                <a16:creationId xmlns:a16="http://schemas.microsoft.com/office/drawing/2014/main" id="{F6D37F89-5942-C536-BE8F-4B3FEF973E46}"/>
              </a:ext>
            </a:extLst>
          </p:cNvPr>
          <p:cNvPicPr>
            <a:picLocks noChangeAspect="1"/>
          </p:cNvPicPr>
          <p:nvPr/>
        </p:nvPicPr>
        <p:blipFill>
          <a:blip r:embed="rId6"/>
          <a:stretch>
            <a:fillRect/>
          </a:stretch>
        </p:blipFill>
        <p:spPr>
          <a:xfrm>
            <a:off x="17483972" y="8898744"/>
            <a:ext cx="1803690" cy="1648004"/>
          </a:xfrm>
          <a:prstGeom prst="rect">
            <a:avLst/>
          </a:prstGeom>
        </p:spPr>
      </p:pic>
      <p:pic>
        <p:nvPicPr>
          <p:cNvPr id="14" name="Immagine 13">
            <a:extLst>
              <a:ext uri="{FF2B5EF4-FFF2-40B4-BE49-F238E27FC236}">
                <a16:creationId xmlns:a16="http://schemas.microsoft.com/office/drawing/2014/main" id="{A8F09C0A-D047-4676-4E36-0C0C602D3D32}"/>
              </a:ext>
            </a:extLst>
          </p:cNvPr>
          <p:cNvPicPr>
            <a:picLocks noChangeAspect="1"/>
          </p:cNvPicPr>
          <p:nvPr/>
        </p:nvPicPr>
        <p:blipFill>
          <a:blip r:embed="rId7"/>
          <a:stretch>
            <a:fillRect/>
          </a:stretch>
        </p:blipFill>
        <p:spPr>
          <a:xfrm>
            <a:off x="20496388" y="9646977"/>
            <a:ext cx="2089356" cy="1799542"/>
          </a:xfrm>
          <a:prstGeom prst="rect">
            <a:avLst/>
          </a:prstGeom>
        </p:spPr>
      </p:pic>
    </p:spTree>
    <p:extLst>
      <p:ext uri="{BB962C8B-B14F-4D97-AF65-F5344CB8AC3E}">
        <p14:creationId xmlns:p14="http://schemas.microsoft.com/office/powerpoint/2010/main" val="33436943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C5DB217-1A00-445C-896F-DBFC53C11E08}"/>
              </a:ext>
            </a:extLst>
          </p:cNvPr>
          <p:cNvSpPr>
            <a:spLocks noGrp="1"/>
          </p:cNvSpPr>
          <p:nvPr>
            <p:ph type="body" sz="quarter" idx="10"/>
          </p:nvPr>
        </p:nvSpPr>
        <p:spPr>
          <a:xfrm>
            <a:off x="809625" y="914401"/>
            <a:ext cx="21126449" cy="11012556"/>
          </a:xfrm>
        </p:spPr>
        <p:txBody>
          <a:bodyPr>
            <a:normAutofit/>
          </a:bodyPr>
          <a:lstStyle/>
          <a:p>
            <a:pPr marL="0" marR="91440" indent="0" algn="just">
              <a:lnSpc>
                <a:spcPct val="95000"/>
              </a:lnSpc>
              <a:spcBef>
                <a:spcPts val="755"/>
              </a:spcBef>
              <a:spcAft>
                <a:spcPts val="0"/>
              </a:spcAft>
              <a:buNone/>
            </a:pP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Il patrimonio</a:t>
            </a:r>
            <a:r>
              <a:rPr lang="it-IT" sz="4700" spc="-2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lasciato in eredità è stato stimato</a:t>
            </a:r>
            <a:r>
              <a:rPr lang="it-IT" sz="4700" spc="-1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da</a:t>
            </a:r>
            <a:r>
              <a:rPr lang="it-IT" sz="4700" spc="-2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Forbes</a:t>
            </a:r>
            <a:r>
              <a:rPr lang="it-IT" sz="4700" spc="-1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superiore a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6 miliardi di euro e certamente</a:t>
            </a:r>
            <a:r>
              <a:rPr lang="it-IT" sz="4700" spc="-3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l’asset</a:t>
            </a:r>
            <a:r>
              <a:rPr lang="it-IT" sz="4700" spc="-2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più</a:t>
            </a:r>
            <a:r>
              <a:rPr lang="it-IT" sz="4700" spc="-1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importante è rappresentato dalla FININVEST, </a:t>
            </a:r>
            <a:r>
              <a:rPr lang="it-IT" sz="4700" dirty="0">
                <a:solidFill>
                  <a:srgbClr val="231F20"/>
                </a:solidFill>
                <a:latin typeface="Arial" panose="020B0604020202020204" pitchFamily="34" charset="0"/>
                <a:ea typeface="Playfair Display" panose="00000500000000000000" pitchFamily="2" charset="0"/>
                <a:cs typeface="Arial" panose="020B0604020202020204" pitchFamily="34" charset="0"/>
              </a:rPr>
              <a:t>finanziaria (holding) di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partecipazioni che detiene partecipazioni in:</a:t>
            </a:r>
          </a:p>
          <a:p>
            <a:pPr marL="0" marR="91440" indent="0" algn="just">
              <a:lnSpc>
                <a:spcPct val="95000"/>
              </a:lnSpc>
              <a:spcBef>
                <a:spcPts val="755"/>
              </a:spcBef>
              <a:spcAft>
                <a:spcPts val="0"/>
              </a:spcAft>
              <a:buNone/>
            </a:pPr>
            <a:r>
              <a:rPr lang="it-IT" sz="4700" dirty="0">
                <a:solidFill>
                  <a:srgbClr val="231F20"/>
                </a:solidFill>
                <a:latin typeface="Arial" panose="020B0604020202020204" pitchFamily="34" charset="0"/>
                <a:ea typeface="Playfair Display" panose="00000500000000000000" pitchFamily="2" charset="0"/>
                <a:cs typeface="Arial" panose="020B0604020202020204" pitchFamily="34" charset="0"/>
              </a:rPr>
              <a:t>- </a:t>
            </a:r>
            <a:r>
              <a:rPr lang="it-IT" sz="4700" dirty="0" err="1">
                <a:solidFill>
                  <a:srgbClr val="231F20"/>
                </a:solidFill>
                <a:latin typeface="Arial" panose="020B0604020202020204" pitchFamily="34" charset="0"/>
                <a:ea typeface="Playfair Display" panose="00000500000000000000" pitchFamily="2" charset="0"/>
                <a:cs typeface="Arial" panose="020B0604020202020204" pitchFamily="34" charset="0"/>
              </a:rPr>
              <a:t>MediaForEurope</a:t>
            </a:r>
            <a:r>
              <a:rPr lang="it-IT" sz="4700" dirty="0" err="1">
                <a:solidFill>
                  <a:srgbClr val="231F20"/>
                </a:solidFill>
                <a:effectLst/>
                <a:latin typeface="Arial" panose="020B0604020202020204" pitchFamily="34" charset="0"/>
                <a:ea typeface="Playfair Display" panose="00000500000000000000" pitchFamily="2" charset="0"/>
                <a:cs typeface="Arial" panose="020B0604020202020204" pitchFamily="34" charset="0"/>
              </a:rPr>
              <a:t>ex</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(già Mediaset)</a:t>
            </a:r>
          </a:p>
          <a:p>
            <a:pPr marR="91440" algn="just">
              <a:lnSpc>
                <a:spcPct val="95000"/>
              </a:lnSpc>
              <a:spcBef>
                <a:spcPts val="755"/>
              </a:spcBef>
              <a:spcAft>
                <a:spcPts val="0"/>
              </a:spcAft>
              <a:buFontTx/>
              <a:buChar char="-"/>
            </a:pP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Banca Mediolanum</a:t>
            </a:r>
          </a:p>
          <a:p>
            <a:pPr marR="91440" algn="just">
              <a:lnSpc>
                <a:spcPct val="95000"/>
              </a:lnSpc>
              <a:spcBef>
                <a:spcPts val="755"/>
              </a:spcBef>
              <a:spcAft>
                <a:spcPts val="0"/>
              </a:spcAft>
              <a:buFontTx/>
              <a:buChar char="-"/>
            </a:pP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Mondadori</a:t>
            </a:r>
          </a:p>
          <a:p>
            <a:pPr marR="91440" algn="just">
              <a:lnSpc>
                <a:spcPct val="95000"/>
              </a:lnSpc>
              <a:spcBef>
                <a:spcPts val="755"/>
              </a:spcBef>
              <a:spcAft>
                <a:spcPts val="0"/>
              </a:spcAft>
              <a:buFontTx/>
              <a:buChar char="-"/>
            </a:pPr>
            <a:r>
              <a:rPr lang="it-IT" sz="4700" dirty="0">
                <a:solidFill>
                  <a:srgbClr val="231F20"/>
                </a:solidFill>
                <a:latin typeface="Arial" panose="020B0604020202020204" pitchFamily="34" charset="0"/>
                <a:ea typeface="Playfair Display" panose="00000500000000000000" pitchFamily="2" charset="0"/>
                <a:cs typeface="Arial" panose="020B0604020202020204" pitchFamily="34" charset="0"/>
              </a:rPr>
              <a:t>Teatro Manzoni</a:t>
            </a:r>
          </a:p>
          <a:p>
            <a:pPr marR="91440" algn="just">
              <a:lnSpc>
                <a:spcPct val="95000"/>
              </a:lnSpc>
              <a:spcBef>
                <a:spcPts val="755"/>
              </a:spcBef>
              <a:spcAft>
                <a:spcPts val="0"/>
              </a:spcAft>
              <a:buFontTx/>
              <a:buChar char="-"/>
            </a:pP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A.C. Monza  </a:t>
            </a:r>
          </a:p>
          <a:p>
            <a:pPr marL="0" marR="91440" indent="0" algn="just">
              <a:lnSpc>
                <a:spcPct val="95000"/>
              </a:lnSpc>
              <a:spcBef>
                <a:spcPts val="755"/>
              </a:spcBef>
              <a:spcAft>
                <a:spcPts val="0"/>
              </a:spcAft>
              <a:buNone/>
            </a:pPr>
            <a:r>
              <a:rPr lang="it-IT" sz="4700" dirty="0">
                <a:solidFill>
                  <a:srgbClr val="231F20"/>
                </a:solidFill>
                <a:latin typeface="Arial" panose="020B0604020202020204" pitchFamily="34" charset="0"/>
                <a:ea typeface="Playfair Display" panose="00000500000000000000" pitchFamily="2" charset="0"/>
                <a:cs typeface="Arial" panose="020B0604020202020204" pitchFamily="34" charset="0"/>
              </a:rPr>
              <a:t>E di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una svariata serie di partecipazioni in società, anche quotate, tra le quali Mediobanca e Class Cnbc oltre che in quelle attraverso</a:t>
            </a:r>
            <a:r>
              <a:rPr lang="it-IT" sz="4700" spc="-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le quali viene detenuto e gestito</a:t>
            </a:r>
            <a:r>
              <a:rPr lang="it-IT" sz="4700" spc="-5"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 </a:t>
            </a:r>
            <a:r>
              <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rPr>
              <a:t>l’importante patrimonio immobiliare di famiglia. </a:t>
            </a:r>
          </a:p>
          <a:p>
            <a:pPr marL="0" marR="91440" indent="0" algn="just">
              <a:lnSpc>
                <a:spcPct val="95000"/>
              </a:lnSpc>
              <a:spcBef>
                <a:spcPts val="755"/>
              </a:spcBef>
              <a:spcAft>
                <a:spcPts val="0"/>
              </a:spcAft>
              <a:buNone/>
            </a:pPr>
            <a:endParaRPr lang="it-IT" sz="4700" dirty="0">
              <a:solidFill>
                <a:srgbClr val="231F20"/>
              </a:solidFill>
              <a:effectLst/>
              <a:latin typeface="Arial" panose="020B0604020202020204" pitchFamily="34" charset="0"/>
              <a:ea typeface="Playfair Display" panose="00000500000000000000" pitchFamily="2" charset="0"/>
              <a:cs typeface="Arial" panose="020B0604020202020204" pitchFamily="34" charset="0"/>
            </a:endParaRPr>
          </a:p>
          <a:p>
            <a:pPr marL="0" marR="91440" indent="0" algn="just">
              <a:lnSpc>
                <a:spcPct val="95000"/>
              </a:lnSpc>
              <a:spcBef>
                <a:spcPts val="755"/>
              </a:spcBef>
              <a:buNone/>
            </a:pPr>
            <a:r>
              <a:rPr lang="it-IT" sz="4700" i="1" u="sng" dirty="0">
                <a:solidFill>
                  <a:srgbClr val="231F20"/>
                </a:solidFill>
                <a:latin typeface="Arial" panose="020B0604020202020204" pitchFamily="34" charset="0"/>
                <a:cs typeface="Arial" panose="020B0604020202020204" pitchFamily="34" charset="0"/>
              </a:rPr>
              <a:t>Con un fatturato di quasi 4 miliardi di euro e circa 17 mila dipendenti, il Gruppo Fininvest è una delle principali realtà imprenditoriali italiane.</a:t>
            </a:r>
          </a:p>
          <a:p>
            <a:pPr marL="0" marR="91440" indent="0" algn="just">
              <a:lnSpc>
                <a:spcPct val="95000"/>
              </a:lnSpc>
              <a:spcBef>
                <a:spcPts val="755"/>
              </a:spcBef>
              <a:spcAft>
                <a:spcPts val="0"/>
              </a:spcAft>
              <a:buNone/>
            </a:pPr>
            <a:endParaRPr lang="it-IT" altLang="it-IT" sz="4700" dirty="0">
              <a:solidFill>
                <a:srgbClr val="231F20"/>
              </a:solidFill>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7E63A1D2-721F-8637-CCCD-BEE848EE14D7}"/>
              </a:ext>
            </a:extLst>
          </p:cNvPr>
          <p:cNvSpPr>
            <a:spLocks noChangeArrowheads="1"/>
          </p:cNvSpPr>
          <p:nvPr/>
        </p:nvSpPr>
        <p:spPr bwMode="auto">
          <a:xfrm>
            <a:off x="0" y="0"/>
            <a:ext cx="2437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448" tIns="342792" rIns="482448" bIns="44436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25386769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1 Tema Across">
  <a:themeElements>
    <a:clrScheme name="Personalizzato 6">
      <a:dk1>
        <a:srgbClr val="474B4E"/>
      </a:dk1>
      <a:lt1>
        <a:srgbClr val="FFFFFF"/>
      </a:lt1>
      <a:dk2>
        <a:srgbClr val="000000"/>
      </a:dk2>
      <a:lt2>
        <a:srgbClr val="FFFFFF"/>
      </a:lt2>
      <a:accent1>
        <a:srgbClr val="000000"/>
      </a:accent1>
      <a:accent2>
        <a:srgbClr val="007855"/>
      </a:accent2>
      <a:accent3>
        <a:srgbClr val="0A3D57"/>
      </a:accent3>
      <a:accent4>
        <a:srgbClr val="91969B"/>
      </a:accent4>
      <a:accent5>
        <a:srgbClr val="4B5050"/>
      </a:accent5>
      <a:accent6>
        <a:srgbClr val="91969B"/>
      </a:accent6>
      <a:hlink>
        <a:srgbClr val="007855"/>
      </a:hlink>
      <a:folHlink>
        <a:srgbClr val="007855"/>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ersonalizzato 6">
    <a:dk1>
      <a:srgbClr val="474B4E"/>
    </a:dk1>
    <a:lt1>
      <a:srgbClr val="FFFFFF"/>
    </a:lt1>
    <a:dk2>
      <a:srgbClr val="000000"/>
    </a:dk2>
    <a:lt2>
      <a:srgbClr val="FFFFFF"/>
    </a:lt2>
    <a:accent1>
      <a:srgbClr val="000000"/>
    </a:accent1>
    <a:accent2>
      <a:srgbClr val="007855"/>
    </a:accent2>
    <a:accent3>
      <a:srgbClr val="0A3D57"/>
    </a:accent3>
    <a:accent4>
      <a:srgbClr val="91969B"/>
    </a:accent4>
    <a:accent5>
      <a:srgbClr val="4B5050"/>
    </a:accent5>
    <a:accent6>
      <a:srgbClr val="91969B"/>
    </a:accent6>
    <a:hlink>
      <a:srgbClr val="007855"/>
    </a:hlink>
    <a:folHlink>
      <a:srgbClr val="007855"/>
    </a:folHlink>
  </a:clrScheme>
</a:themeOverride>
</file>

<file path=docProps/app.xml><?xml version="1.0" encoding="utf-8"?>
<Properties xmlns="http://schemas.openxmlformats.org/officeDocument/2006/extended-properties" xmlns:vt="http://schemas.openxmlformats.org/officeDocument/2006/docPropsVTypes">
  <Template/>
  <TotalTime>0</TotalTime>
  <Words>1642</Words>
  <Application>Microsoft Office PowerPoint</Application>
  <PresentationFormat>Personalizzato</PresentationFormat>
  <Paragraphs>117</Paragraphs>
  <Slides>22</Slides>
  <Notes>22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22</vt:i4>
      </vt:variant>
    </vt:vector>
  </HeadingPairs>
  <TitlesOfParts>
    <vt:vector size="32" baseType="lpstr">
      <vt:lpstr>Arial</vt:lpstr>
      <vt:lpstr>Calibri Light</vt:lpstr>
      <vt:lpstr>Century Gothic</vt:lpstr>
      <vt:lpstr>Lato Light</vt:lpstr>
      <vt:lpstr>Montserrat Light</vt:lpstr>
      <vt:lpstr>Poppins</vt:lpstr>
      <vt:lpstr>Poppins Light</vt:lpstr>
      <vt:lpstr>Poppins SemiBold</vt:lpstr>
      <vt:lpstr>Tahoma</vt:lpstr>
      <vt:lpstr>1 Tema Across</vt:lpstr>
      <vt:lpstr>   Le successioni personali e aziendali:spunti e riflessioni derivanti da quelle di Del Vecchio, Berlusconi e altre grandi famiglie</vt:lpstr>
      <vt:lpstr>   Le successioni personali e aziendali:spunti e riflessioni derivanti da quelle di Del Vecchio, Berlusconi e altre grandi famiglie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RITIRA LA TUA COPIA OMAGGIO! </vt:lpstr>
      <vt:lpstr> GRAZIE della vostra 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TRUST E PIANIFICAZIONE DEL TRASFERIMENTO DELLA RICCHEZZA FAMILIARE</dc:title>
  <dc:creator>Fabrizio Vedana</dc:creator>
  <cp:lastModifiedBy>Fabrizio Vedana</cp:lastModifiedBy>
  <cp:revision>6</cp:revision>
  <dcterms:created xsi:type="dcterms:W3CDTF">2021-01-19T16:27:36Z</dcterms:created>
  <dcterms:modified xsi:type="dcterms:W3CDTF">2025-07-03T06:13:49Z</dcterms:modified>
</cp:coreProperties>
</file>