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8" r:id="rId1"/>
  </p:sldMasterIdLst>
  <p:notesMasterIdLst>
    <p:notesMasterId r:id="rId10"/>
  </p:notesMasterIdLst>
  <p:handoutMasterIdLst>
    <p:handoutMasterId r:id="rId11"/>
  </p:handoutMasterIdLst>
  <p:sldIdLst>
    <p:sldId id="2939" r:id="rId2"/>
    <p:sldId id="2925" r:id="rId3"/>
    <p:sldId id="2920" r:id="rId4"/>
    <p:sldId id="2940" r:id="rId5"/>
    <p:sldId id="2941" r:id="rId6"/>
    <p:sldId id="2942" r:id="rId7"/>
    <p:sldId id="2943" r:id="rId8"/>
    <p:sldId id="293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8" orient="horz" pos="2172" userDrawn="1">
          <p15:clr>
            <a:srgbClr val="A4A3A4"/>
          </p15:clr>
        </p15:guide>
        <p15:guide id="58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4D0"/>
    <a:srgbClr val="E86209"/>
    <a:srgbClr val="3B94B6"/>
    <a:srgbClr val="CDD31F"/>
    <a:srgbClr val="C6A9B5"/>
    <a:srgbClr val="D9D2B1"/>
    <a:srgbClr val="A32831"/>
    <a:srgbClr val="25A7BD"/>
    <a:srgbClr val="4E4D4C"/>
    <a:srgbClr val="B918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892" autoAdjust="0"/>
    <p:restoredTop sz="96247" autoAdjust="0"/>
  </p:normalViewPr>
  <p:slideViewPr>
    <p:cSldViewPr snapToGrid="0" snapToObjects="1">
      <p:cViewPr varScale="1">
        <p:scale>
          <a:sx n="60" d="100"/>
          <a:sy n="60" d="100"/>
        </p:scale>
        <p:origin x="308" y="28"/>
      </p:cViewPr>
      <p:guideLst>
        <p:guide orient="horz" pos="2172"/>
        <p:guide pos="3840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154" d="100"/>
          <a:sy n="154" d="100"/>
        </p:scale>
        <p:origin x="4712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7D310-0C4F-4B4C-B025-B4A6F8DB9521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1BD57-0140-5543-8501-12A1D34515F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 Light"/>
              </a:defRPr>
            </a:lvl1pPr>
          </a:lstStyle>
          <a:p>
            <a:fld id="{EFC10EE1-B198-C942-8235-326C972CBB30}" type="datetimeFigureOut">
              <a:rPr lang="en-US" smtClean="0"/>
              <a:pPr/>
              <a:t>6/16/2025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/>
              </a:defRPr>
            </a:lvl1pPr>
          </a:lstStyle>
          <a:p>
            <a:fld id="{006BE02D-20C0-F840-AFAC-BEA99C74FDC2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09" rtl="0" eaLnBrk="1" latinLnBrk="0" hangingPunct="1">
      <a:defRPr sz="1200" kern="1200">
        <a:solidFill>
          <a:schemeClr val="tx1"/>
        </a:solidFill>
        <a:latin typeface="Calibri Light"/>
        <a:ea typeface="+mn-ea"/>
        <a:cs typeface="+mn-cs"/>
      </a:defRPr>
    </a:lvl1pPr>
    <a:lvl2pPr marL="457109" algn="l" defTabSz="457109" rtl="0" eaLnBrk="1" latinLnBrk="0" hangingPunct="1">
      <a:defRPr sz="1200" kern="1200">
        <a:solidFill>
          <a:schemeClr val="tx1"/>
        </a:solidFill>
        <a:latin typeface="Calibri Light"/>
        <a:ea typeface="+mn-ea"/>
        <a:cs typeface="+mn-cs"/>
      </a:defRPr>
    </a:lvl2pPr>
    <a:lvl3pPr marL="914217" algn="l" defTabSz="457109" rtl="0" eaLnBrk="1" latinLnBrk="0" hangingPunct="1">
      <a:defRPr sz="1200" kern="1200">
        <a:solidFill>
          <a:schemeClr val="tx1"/>
        </a:solidFill>
        <a:latin typeface="Calibri Light"/>
        <a:ea typeface="+mn-ea"/>
        <a:cs typeface="+mn-cs"/>
      </a:defRPr>
    </a:lvl3pPr>
    <a:lvl4pPr marL="1371326" algn="l" defTabSz="457109" rtl="0" eaLnBrk="1" latinLnBrk="0" hangingPunct="1">
      <a:defRPr sz="1200" kern="1200">
        <a:solidFill>
          <a:schemeClr val="tx1"/>
        </a:solidFill>
        <a:latin typeface="Calibri Light"/>
        <a:ea typeface="+mn-ea"/>
        <a:cs typeface="+mn-cs"/>
      </a:defRPr>
    </a:lvl4pPr>
    <a:lvl5pPr marL="1828434" algn="l" defTabSz="457109" rtl="0" eaLnBrk="1" latinLnBrk="0" hangingPunct="1">
      <a:defRPr sz="1200" kern="1200">
        <a:solidFill>
          <a:schemeClr val="tx1"/>
        </a:solidFill>
        <a:latin typeface="Calibri Light"/>
        <a:ea typeface="+mn-ea"/>
        <a:cs typeface="+mn-cs"/>
      </a:defRPr>
    </a:lvl5pPr>
    <a:lvl6pPr marL="2285543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2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9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786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19478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1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867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magine +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A4A132D9-DC4E-3E48-81DF-DD51762135E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1" y="0"/>
            <a:ext cx="4833257" cy="68580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1"/>
            </a:lvl1pPr>
          </a:lstStyle>
          <a:p>
            <a:endParaRPr lang="en-US"/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ADCD31FA-4C95-C647-BBCA-505389C226B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49695" y="2019300"/>
            <a:ext cx="6122873" cy="1114425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rgbClr val="3B94B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200">
                <a:latin typeface="Times" pitchFamily="2" charset="0"/>
              </a:defRPr>
            </a:lvl2pPr>
            <a:lvl3pPr marL="914400" indent="0">
              <a:buNone/>
              <a:defRPr sz="3200">
                <a:latin typeface="Times" pitchFamily="2" charset="0"/>
              </a:defRPr>
            </a:lvl3pPr>
            <a:lvl4pPr marL="1371600" indent="0">
              <a:buNone/>
              <a:defRPr sz="3200">
                <a:latin typeface="Times" pitchFamily="2" charset="0"/>
              </a:defRPr>
            </a:lvl4pPr>
            <a:lvl5pPr marL="1828800" indent="0">
              <a:buNone/>
              <a:defRPr sz="3200">
                <a:latin typeface="Times" pitchFamily="2" charset="0"/>
              </a:defRPr>
            </a:lvl5pPr>
          </a:lstStyle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</a:p>
        </p:txBody>
      </p:sp>
      <p:sp>
        <p:nvSpPr>
          <p:cNvPr id="14" name="Segnaposto testo 11">
            <a:extLst>
              <a:ext uri="{FF2B5EF4-FFF2-40B4-BE49-F238E27FC236}">
                <a16:creationId xmlns:a16="http://schemas.microsoft.com/office/drawing/2014/main" id="{4B57BC33-2732-C243-8FF0-4A83AB7CED1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49695" y="3134667"/>
            <a:ext cx="6122873" cy="3004876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16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200">
                <a:latin typeface="Times" pitchFamily="2" charset="0"/>
              </a:defRPr>
            </a:lvl2pPr>
            <a:lvl3pPr marL="914400" indent="0">
              <a:buNone/>
              <a:defRPr sz="3200">
                <a:latin typeface="Times" pitchFamily="2" charset="0"/>
              </a:defRPr>
            </a:lvl3pPr>
            <a:lvl4pPr marL="1371600" indent="0">
              <a:buNone/>
              <a:defRPr sz="3200">
                <a:latin typeface="Times" pitchFamily="2" charset="0"/>
              </a:defRPr>
            </a:lvl4pPr>
            <a:lvl5pPr marL="1828800" indent="0">
              <a:buNone/>
              <a:defRPr sz="3200">
                <a:latin typeface="Times" pitchFamily="2" charset="0"/>
              </a:defRPr>
            </a:lvl5pPr>
          </a:lstStyle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Sed</a:t>
            </a:r>
            <a:r>
              <a:rPr lang="it-IT" dirty="0"/>
              <a:t> </a:t>
            </a:r>
            <a:r>
              <a:rPr lang="it-IT" dirty="0" err="1"/>
              <a:t>sagittis</a:t>
            </a:r>
            <a:r>
              <a:rPr lang="it-IT" dirty="0"/>
              <a:t> </a:t>
            </a:r>
            <a:r>
              <a:rPr lang="it-IT" dirty="0" err="1"/>
              <a:t>fermentum</a:t>
            </a:r>
            <a:r>
              <a:rPr lang="it-IT" dirty="0"/>
              <a:t> urna </a:t>
            </a:r>
            <a:r>
              <a:rPr lang="it-IT" dirty="0" err="1"/>
              <a:t>vel</a:t>
            </a:r>
            <a:r>
              <a:rPr lang="it-IT" dirty="0"/>
              <a:t> </a:t>
            </a:r>
            <a:r>
              <a:rPr lang="it-IT" dirty="0" err="1"/>
              <a:t>ultricies</a:t>
            </a:r>
            <a:r>
              <a:rPr lang="it-IT" dirty="0"/>
              <a:t>. </a:t>
            </a:r>
            <a:r>
              <a:rPr lang="it-IT" dirty="0" err="1"/>
              <a:t>Vestibulum</a:t>
            </a:r>
            <a:r>
              <a:rPr lang="it-IT" dirty="0"/>
              <a:t> </a:t>
            </a:r>
            <a:r>
              <a:rPr lang="it-IT" dirty="0" err="1"/>
              <a:t>varius</a:t>
            </a:r>
            <a:r>
              <a:rPr lang="it-IT" dirty="0"/>
              <a:t> ornare </a:t>
            </a:r>
            <a:r>
              <a:rPr lang="it-IT" dirty="0" err="1"/>
              <a:t>elit</a:t>
            </a:r>
            <a:r>
              <a:rPr lang="it-IT" dirty="0"/>
              <a:t> vitae </a:t>
            </a:r>
            <a:r>
              <a:rPr lang="it-IT" dirty="0" err="1"/>
              <a:t>lobortis</a:t>
            </a:r>
            <a:r>
              <a:rPr lang="it-IT" dirty="0"/>
              <a:t>. </a:t>
            </a:r>
            <a:r>
              <a:rPr lang="it-IT" dirty="0" err="1"/>
              <a:t>Aenean</a:t>
            </a:r>
            <a:r>
              <a:rPr lang="it-IT" dirty="0"/>
              <a:t> </a:t>
            </a:r>
            <a:r>
              <a:rPr lang="it-IT" dirty="0" err="1"/>
              <a:t>faucibus</a:t>
            </a:r>
            <a:r>
              <a:rPr lang="it-IT" dirty="0"/>
              <a:t> </a:t>
            </a:r>
            <a:r>
              <a:rPr lang="it-IT" dirty="0" err="1"/>
              <a:t>nunc</a:t>
            </a:r>
            <a:r>
              <a:rPr lang="it-IT" dirty="0"/>
              <a:t> et mi </a:t>
            </a:r>
            <a:r>
              <a:rPr lang="it-IT" dirty="0" err="1"/>
              <a:t>ultrices</a:t>
            </a:r>
            <a:r>
              <a:rPr lang="it-IT" dirty="0"/>
              <a:t>, </a:t>
            </a:r>
            <a:r>
              <a:rPr lang="it-IT" dirty="0" err="1"/>
              <a:t>faucibus</a:t>
            </a:r>
            <a:r>
              <a:rPr lang="it-IT" dirty="0"/>
              <a:t> </a:t>
            </a:r>
            <a:r>
              <a:rPr lang="it-IT" dirty="0" err="1"/>
              <a:t>mollis</a:t>
            </a:r>
            <a:r>
              <a:rPr lang="it-IT" dirty="0"/>
              <a:t> </a:t>
            </a:r>
            <a:r>
              <a:rPr lang="it-IT" dirty="0" err="1"/>
              <a:t>lacus</a:t>
            </a:r>
            <a:r>
              <a:rPr lang="it-IT" dirty="0"/>
              <a:t> </a:t>
            </a:r>
            <a:r>
              <a:rPr lang="it-IT" dirty="0" err="1"/>
              <a:t>dictum</a:t>
            </a:r>
            <a:r>
              <a:rPr lang="it-IT" dirty="0"/>
              <a:t>. </a:t>
            </a:r>
            <a:r>
              <a:rPr lang="it-IT" dirty="0" err="1"/>
              <a:t>Proin</a:t>
            </a:r>
            <a:r>
              <a:rPr lang="it-IT" dirty="0"/>
              <a:t> a </a:t>
            </a:r>
            <a:r>
              <a:rPr lang="it-IT" dirty="0" err="1"/>
              <a:t>iaculis</a:t>
            </a:r>
            <a:r>
              <a:rPr lang="it-IT" dirty="0"/>
              <a:t> orci. </a:t>
            </a:r>
            <a:r>
              <a:rPr lang="it-IT" dirty="0" err="1"/>
              <a:t>Nunc</a:t>
            </a:r>
            <a:r>
              <a:rPr lang="it-IT" dirty="0"/>
              <a:t> </a:t>
            </a:r>
            <a:r>
              <a:rPr lang="it-IT" dirty="0" err="1"/>
              <a:t>venenatis</a:t>
            </a:r>
            <a:r>
              <a:rPr lang="it-IT" dirty="0"/>
              <a:t> </a:t>
            </a:r>
            <a:r>
              <a:rPr lang="it-IT" dirty="0" err="1"/>
              <a:t>velit</a:t>
            </a:r>
            <a:r>
              <a:rPr lang="it-IT" dirty="0"/>
              <a:t> magna,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blandit</a:t>
            </a:r>
            <a:r>
              <a:rPr lang="it-IT" dirty="0"/>
              <a:t> urna </a:t>
            </a:r>
            <a:r>
              <a:rPr lang="it-IT" dirty="0" err="1"/>
              <a:t>mollis</a:t>
            </a:r>
            <a:r>
              <a:rPr lang="it-IT" dirty="0"/>
              <a:t> </a:t>
            </a:r>
            <a:r>
              <a:rPr lang="it-IT" dirty="0" err="1"/>
              <a:t>facilisis</a:t>
            </a:r>
            <a:r>
              <a:rPr lang="it-IT" dirty="0"/>
              <a:t>. </a:t>
            </a:r>
            <a:r>
              <a:rPr lang="it-IT" dirty="0" err="1"/>
              <a:t>Fusce</a:t>
            </a:r>
            <a:r>
              <a:rPr lang="it-IT" dirty="0"/>
              <a:t> </a:t>
            </a:r>
            <a:r>
              <a:rPr lang="it-IT" dirty="0" err="1"/>
              <a:t>augue</a:t>
            </a:r>
            <a:r>
              <a:rPr lang="it-IT" dirty="0"/>
              <a:t> </a:t>
            </a:r>
            <a:r>
              <a:rPr lang="it-IT" dirty="0" err="1"/>
              <a:t>lacus</a:t>
            </a:r>
            <a:r>
              <a:rPr lang="it-IT" dirty="0"/>
              <a:t>, </a:t>
            </a:r>
            <a:r>
              <a:rPr lang="it-IT" dirty="0" err="1"/>
              <a:t>egestas</a:t>
            </a:r>
            <a:r>
              <a:rPr lang="it-IT" dirty="0"/>
              <a:t> </a:t>
            </a:r>
            <a:r>
              <a:rPr lang="it-IT" dirty="0" err="1"/>
              <a:t>ege</a:t>
            </a:r>
            <a:r>
              <a:rPr lang="it-IT" dirty="0"/>
              <a:t>. 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E30786CC-86CF-6141-93AD-079C5FE9B45D}"/>
              </a:ext>
            </a:extLst>
          </p:cNvPr>
          <p:cNvSpPr/>
          <p:nvPr userDrawn="1"/>
        </p:nvSpPr>
        <p:spPr>
          <a:xfrm>
            <a:off x="0" y="6255099"/>
            <a:ext cx="1567543" cy="602901"/>
          </a:xfrm>
          <a:prstGeom prst="rect">
            <a:avLst/>
          </a:prstGeom>
          <a:solidFill>
            <a:srgbClr val="E862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50"/>
          </a:p>
        </p:txBody>
      </p:sp>
      <p:pic>
        <p:nvPicPr>
          <p:cNvPr id="3" name="Immagine 2" descr="Immagine che contiene Carattere, Elementi grafici, logo, testo&#10;&#10;Descrizione generata automaticamente">
            <a:extLst>
              <a:ext uri="{FF2B5EF4-FFF2-40B4-BE49-F238E27FC236}">
                <a16:creationId xmlns:a16="http://schemas.microsoft.com/office/drawing/2014/main" id="{ADAAE29B-4DCF-50A4-3508-2CDC99AAA7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6216" y="6044584"/>
            <a:ext cx="1705322" cy="454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16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+ descri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3082332"/>
            <a:ext cx="12192000" cy="3775667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1"/>
            </a:lvl1pPr>
          </a:lstStyle>
          <a:p>
            <a:endParaRPr lang="en-US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22DA9402-F319-D84F-940B-7574E8579ABD}"/>
              </a:ext>
            </a:extLst>
          </p:cNvPr>
          <p:cNvSpPr/>
          <p:nvPr userDrawn="1"/>
        </p:nvSpPr>
        <p:spPr>
          <a:xfrm>
            <a:off x="0" y="2780881"/>
            <a:ext cx="1567543" cy="602901"/>
          </a:xfrm>
          <a:prstGeom prst="rect">
            <a:avLst/>
          </a:prstGeom>
          <a:solidFill>
            <a:srgbClr val="E862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50"/>
          </a:p>
        </p:txBody>
      </p:sp>
      <p:sp>
        <p:nvSpPr>
          <p:cNvPr id="10" name="Segnaposto testo 6">
            <a:extLst>
              <a:ext uri="{FF2B5EF4-FFF2-40B4-BE49-F238E27FC236}">
                <a16:creationId xmlns:a16="http://schemas.microsoft.com/office/drawing/2014/main" id="{015055FC-5DC7-53C2-0FB4-D168C5106B9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-625586" y="1408981"/>
            <a:ext cx="2361588" cy="179266"/>
          </a:xfrm>
          <a:noFill/>
        </p:spPr>
        <p:txBody>
          <a:bodyPr>
            <a:noAutofit/>
          </a:bodyPr>
          <a:lstStyle>
            <a:lvl1pPr marL="0" indent="0" algn="r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 err="1"/>
              <a:t>www.alma-led.com</a:t>
            </a:r>
            <a:endParaRPr lang="it-IT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2B39DFF9-47A7-58A1-A047-85F8DB69F3ED}"/>
              </a:ext>
            </a:extLst>
          </p:cNvPr>
          <p:cNvSpPr/>
          <p:nvPr userDrawn="1"/>
        </p:nvSpPr>
        <p:spPr>
          <a:xfrm>
            <a:off x="6635481" y="0"/>
            <a:ext cx="5556519" cy="3429000"/>
          </a:xfrm>
          <a:prstGeom prst="rect">
            <a:avLst/>
          </a:prstGeom>
          <a:solidFill>
            <a:srgbClr val="E8E4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50"/>
          </a:p>
        </p:txBody>
      </p:sp>
      <p:sp>
        <p:nvSpPr>
          <p:cNvPr id="8" name="Segnaposto testo 11">
            <a:extLst>
              <a:ext uri="{FF2B5EF4-FFF2-40B4-BE49-F238E27FC236}">
                <a16:creationId xmlns:a16="http://schemas.microsoft.com/office/drawing/2014/main" id="{60D2E738-A26B-D24E-87AA-9A89BD9FA4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80326" y="562290"/>
            <a:ext cx="4586776" cy="1482552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rgbClr val="3B94B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200">
                <a:latin typeface="Times" pitchFamily="2" charset="0"/>
              </a:defRPr>
            </a:lvl2pPr>
            <a:lvl3pPr marL="914400" indent="0">
              <a:buNone/>
              <a:defRPr sz="3200">
                <a:latin typeface="Times" pitchFamily="2" charset="0"/>
              </a:defRPr>
            </a:lvl3pPr>
            <a:lvl4pPr marL="1371600" indent="0">
              <a:buNone/>
              <a:defRPr sz="3200">
                <a:latin typeface="Times" pitchFamily="2" charset="0"/>
              </a:defRPr>
            </a:lvl4pPr>
            <a:lvl5pPr marL="1828800" indent="0">
              <a:buNone/>
              <a:defRPr sz="3200">
                <a:latin typeface="Times" pitchFamily="2" charset="0"/>
              </a:defRPr>
            </a:lvl5pPr>
          </a:lstStyle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</a:p>
        </p:txBody>
      </p:sp>
      <p:sp>
        <p:nvSpPr>
          <p:cNvPr id="9" name="Segnaposto testo 11">
            <a:extLst>
              <a:ext uri="{FF2B5EF4-FFF2-40B4-BE49-F238E27FC236}">
                <a16:creationId xmlns:a16="http://schemas.microsoft.com/office/drawing/2014/main" id="{1E36ACF9-6E95-794C-A7E8-656846002B2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80326" y="1725807"/>
            <a:ext cx="4446099" cy="1561681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200">
                <a:latin typeface="Times" pitchFamily="2" charset="0"/>
              </a:defRPr>
            </a:lvl2pPr>
            <a:lvl3pPr marL="914400" indent="0">
              <a:buNone/>
              <a:defRPr sz="3200">
                <a:latin typeface="Times" pitchFamily="2" charset="0"/>
              </a:defRPr>
            </a:lvl3pPr>
            <a:lvl4pPr marL="1371600" indent="0">
              <a:buNone/>
              <a:defRPr sz="3200">
                <a:latin typeface="Times" pitchFamily="2" charset="0"/>
              </a:defRPr>
            </a:lvl4pPr>
            <a:lvl5pPr marL="1828800" indent="0">
              <a:buNone/>
              <a:defRPr sz="3200">
                <a:latin typeface="Times" pitchFamily="2" charset="0"/>
              </a:defRPr>
            </a:lvl5pPr>
          </a:lstStyle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Sed</a:t>
            </a:r>
            <a:r>
              <a:rPr lang="it-IT" dirty="0"/>
              <a:t> </a:t>
            </a:r>
            <a:r>
              <a:rPr lang="it-IT" dirty="0" err="1"/>
              <a:t>sagittis</a:t>
            </a:r>
            <a:r>
              <a:rPr lang="it-IT" dirty="0"/>
              <a:t> </a:t>
            </a:r>
            <a:r>
              <a:rPr lang="it-IT" dirty="0" err="1"/>
              <a:t>fermentum</a:t>
            </a:r>
            <a:r>
              <a:rPr lang="it-IT" dirty="0"/>
              <a:t> urna </a:t>
            </a:r>
            <a:r>
              <a:rPr lang="it-IT" dirty="0" err="1"/>
              <a:t>vel</a:t>
            </a:r>
            <a:r>
              <a:rPr lang="it-IT" dirty="0"/>
              <a:t> </a:t>
            </a:r>
            <a:r>
              <a:rPr lang="it-IT" dirty="0" err="1"/>
              <a:t>ultricies</a:t>
            </a:r>
            <a:r>
              <a:rPr lang="it-IT" dirty="0"/>
              <a:t>. </a:t>
            </a:r>
            <a:r>
              <a:rPr lang="it-IT" dirty="0" err="1"/>
              <a:t>Vestibulum</a:t>
            </a:r>
            <a:r>
              <a:rPr lang="it-IT" dirty="0"/>
              <a:t> </a:t>
            </a:r>
            <a:r>
              <a:rPr lang="it-IT" dirty="0" err="1"/>
              <a:t>varius</a:t>
            </a:r>
            <a:r>
              <a:rPr lang="it-IT" dirty="0"/>
              <a:t> ornare </a:t>
            </a:r>
            <a:r>
              <a:rPr lang="it-IT" dirty="0" err="1"/>
              <a:t>elit</a:t>
            </a:r>
            <a:r>
              <a:rPr lang="it-IT" dirty="0"/>
              <a:t> vitae </a:t>
            </a:r>
            <a:r>
              <a:rPr lang="it-IT" dirty="0" err="1"/>
              <a:t>lobortis</a:t>
            </a:r>
            <a:r>
              <a:rPr lang="it-IT" dirty="0"/>
              <a:t>. </a:t>
            </a:r>
            <a:r>
              <a:rPr lang="it-IT" dirty="0" err="1"/>
              <a:t>Aenean</a:t>
            </a:r>
            <a:r>
              <a:rPr lang="it-IT" dirty="0"/>
              <a:t> </a:t>
            </a:r>
            <a:r>
              <a:rPr lang="it-IT" dirty="0" err="1"/>
              <a:t>faucibus</a:t>
            </a:r>
            <a:r>
              <a:rPr lang="it-IT" dirty="0"/>
              <a:t> </a:t>
            </a:r>
            <a:r>
              <a:rPr lang="it-IT" dirty="0" err="1"/>
              <a:t>nunc</a:t>
            </a:r>
            <a:r>
              <a:rPr lang="it-IT" dirty="0"/>
              <a:t> et mi </a:t>
            </a:r>
            <a:r>
              <a:rPr lang="it-IT" dirty="0" err="1"/>
              <a:t>ultrices</a:t>
            </a:r>
            <a:r>
              <a:rPr lang="it-IT" dirty="0"/>
              <a:t>, </a:t>
            </a:r>
            <a:r>
              <a:rPr lang="it-IT" dirty="0" err="1"/>
              <a:t>faucibus</a:t>
            </a:r>
            <a:r>
              <a:rPr lang="it-IT" dirty="0"/>
              <a:t> </a:t>
            </a:r>
            <a:r>
              <a:rPr lang="it-IT" dirty="0" err="1"/>
              <a:t>mollis</a:t>
            </a:r>
            <a:r>
              <a:rPr lang="it-IT" dirty="0"/>
              <a:t> </a:t>
            </a:r>
            <a:r>
              <a:rPr lang="it-IT" dirty="0" err="1"/>
              <a:t>lacus</a:t>
            </a:r>
            <a:r>
              <a:rPr lang="it-IT" dirty="0"/>
              <a:t> </a:t>
            </a:r>
            <a:r>
              <a:rPr lang="it-IT" dirty="0" err="1"/>
              <a:t>dictum</a:t>
            </a:r>
            <a:r>
              <a:rPr lang="it-IT" dirty="0"/>
              <a:t>. </a:t>
            </a:r>
            <a:r>
              <a:rPr lang="it-IT" dirty="0" err="1"/>
              <a:t>Proin</a:t>
            </a:r>
            <a:r>
              <a:rPr lang="it-IT" dirty="0"/>
              <a:t> a </a:t>
            </a:r>
            <a:r>
              <a:rPr lang="it-IT" dirty="0" err="1"/>
              <a:t>iaculis</a:t>
            </a:r>
            <a:r>
              <a:rPr lang="it-IT" dirty="0"/>
              <a:t> orci. </a:t>
            </a:r>
            <a:r>
              <a:rPr lang="it-IT" dirty="0" err="1"/>
              <a:t>Nunc</a:t>
            </a:r>
            <a:r>
              <a:rPr lang="it-IT" dirty="0"/>
              <a:t> </a:t>
            </a:r>
            <a:r>
              <a:rPr lang="it-IT" dirty="0" err="1"/>
              <a:t>venenatis</a:t>
            </a:r>
            <a:r>
              <a:rPr lang="it-IT" dirty="0"/>
              <a:t> </a:t>
            </a:r>
            <a:r>
              <a:rPr lang="it-IT" dirty="0" err="1"/>
              <a:t>velit</a:t>
            </a:r>
            <a:r>
              <a:rPr lang="it-IT" dirty="0"/>
              <a:t>.</a:t>
            </a:r>
          </a:p>
        </p:txBody>
      </p:sp>
      <p:sp>
        <p:nvSpPr>
          <p:cNvPr id="2" name="Oval 4">
            <a:extLst>
              <a:ext uri="{FF2B5EF4-FFF2-40B4-BE49-F238E27FC236}">
                <a16:creationId xmlns:a16="http://schemas.microsoft.com/office/drawing/2014/main" id="{7904583C-37F9-59F6-ED25-945798DA3752}"/>
              </a:ext>
            </a:extLst>
          </p:cNvPr>
          <p:cNvSpPr/>
          <p:nvPr userDrawn="1"/>
        </p:nvSpPr>
        <p:spPr>
          <a:xfrm rot="16200000">
            <a:off x="11464599" y="333102"/>
            <a:ext cx="260604" cy="262025"/>
          </a:xfrm>
          <a:prstGeom prst="ellipse">
            <a:avLst/>
          </a:prstGeom>
          <a:solidFill>
            <a:srgbClr val="E862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32" tIns="22866" rIns="45732" bIns="228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 dirty="0">
              <a:latin typeface="Times" pitchFamily="2" charset="0"/>
            </a:endParaRPr>
          </a:p>
        </p:txBody>
      </p:sp>
      <p:sp>
        <p:nvSpPr>
          <p:cNvPr id="4" name="TextBox 9">
            <a:extLst>
              <a:ext uri="{FF2B5EF4-FFF2-40B4-BE49-F238E27FC236}">
                <a16:creationId xmlns:a16="http://schemas.microsoft.com/office/drawing/2014/main" id="{29F7691B-BEFE-F99B-BCA2-185111B05DB6}"/>
              </a:ext>
            </a:extLst>
          </p:cNvPr>
          <p:cNvSpPr txBox="1"/>
          <p:nvPr userDrawn="1"/>
        </p:nvSpPr>
        <p:spPr>
          <a:xfrm>
            <a:off x="11414804" y="354464"/>
            <a:ext cx="402687" cy="230967"/>
          </a:xfrm>
          <a:prstGeom prst="rect">
            <a:avLst/>
          </a:prstGeom>
          <a:noFill/>
        </p:spPr>
        <p:txBody>
          <a:bodyPr wrap="none" lIns="91446" tIns="45723" rIns="91446" bIns="45723" rtlCol="0">
            <a:spAutoFit/>
          </a:bodyPr>
          <a:lstStyle/>
          <a:p>
            <a:pPr algn="ctr"/>
            <a:fld id="{260E2A6B-A809-4840-BF14-8648BC0BDF87}" type="slidenum">
              <a:rPr lang="id-ID" sz="901" b="0" i="0" smtClean="0">
                <a:solidFill>
                  <a:schemeClr val="bg1"/>
                </a:solidFill>
                <a:latin typeface="Arial" panose="020B0604020202020204" pitchFamily="34" charset="0"/>
                <a:ea typeface="Montserrat Light" charset="0"/>
                <a:cs typeface="Arial" panose="020B0604020202020204" pitchFamily="34" charset="0"/>
              </a:rPr>
              <a:pPr algn="ctr"/>
              <a:t>‹N›</a:t>
            </a:fld>
            <a:r>
              <a:rPr lang="id-ID" sz="901" b="0" i="0" dirty="0">
                <a:solidFill>
                  <a:schemeClr val="bg1"/>
                </a:solidFill>
                <a:latin typeface="Times" pitchFamily="2" charset="0"/>
                <a:ea typeface="Montserrat Light" charset="0"/>
                <a:cs typeface="Montserrat Light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0164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>
            <a:extLst>
              <a:ext uri="{FF2B5EF4-FFF2-40B4-BE49-F238E27FC236}">
                <a16:creationId xmlns:a16="http://schemas.microsoft.com/office/drawing/2014/main" id="{1B5D5445-D297-5E27-B2A2-945851D61B7E}"/>
              </a:ext>
            </a:extLst>
          </p:cNvPr>
          <p:cNvSpPr/>
          <p:nvPr userDrawn="1"/>
        </p:nvSpPr>
        <p:spPr>
          <a:xfrm>
            <a:off x="-1" y="0"/>
            <a:ext cx="4232031" cy="6858101"/>
          </a:xfrm>
          <a:prstGeom prst="rect">
            <a:avLst/>
          </a:prstGeom>
          <a:solidFill>
            <a:srgbClr val="E8E4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50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16C50E21-CF62-5A4B-867F-677387CDEF82}"/>
              </a:ext>
            </a:extLst>
          </p:cNvPr>
          <p:cNvSpPr/>
          <p:nvPr userDrawn="1"/>
        </p:nvSpPr>
        <p:spPr>
          <a:xfrm>
            <a:off x="10624456" y="6255099"/>
            <a:ext cx="1567543" cy="602901"/>
          </a:xfrm>
          <a:prstGeom prst="rect">
            <a:avLst/>
          </a:prstGeom>
          <a:solidFill>
            <a:srgbClr val="E862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5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2322845" y="920577"/>
            <a:ext cx="3047379" cy="3004876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1"/>
            </a:lvl1pPr>
          </a:lstStyle>
          <a:p>
            <a:endParaRPr lang="en-US"/>
          </a:p>
        </p:txBody>
      </p:sp>
      <p:sp>
        <p:nvSpPr>
          <p:cNvPr id="6" name="Segnaposto testo 11">
            <a:extLst>
              <a:ext uri="{FF2B5EF4-FFF2-40B4-BE49-F238E27FC236}">
                <a16:creationId xmlns:a16="http://schemas.microsoft.com/office/drawing/2014/main" id="{D1687E54-8FCA-1F4A-BC8A-4C21C5F563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26431" y="2019300"/>
            <a:ext cx="5806439" cy="152400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rgbClr val="3B94B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200">
                <a:latin typeface="Times" pitchFamily="2" charset="0"/>
              </a:defRPr>
            </a:lvl2pPr>
            <a:lvl3pPr marL="914400" indent="0">
              <a:buNone/>
              <a:defRPr sz="3200">
                <a:latin typeface="Times" pitchFamily="2" charset="0"/>
              </a:defRPr>
            </a:lvl3pPr>
            <a:lvl4pPr marL="1371600" indent="0">
              <a:buNone/>
              <a:defRPr sz="3200">
                <a:latin typeface="Times" pitchFamily="2" charset="0"/>
              </a:defRPr>
            </a:lvl4pPr>
            <a:lvl5pPr marL="1828800" indent="0">
              <a:buNone/>
              <a:defRPr sz="3200">
                <a:latin typeface="Times" pitchFamily="2" charset="0"/>
              </a:defRPr>
            </a:lvl5pPr>
          </a:lstStyle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Sed</a:t>
            </a:r>
            <a:r>
              <a:rPr lang="it-IT" dirty="0"/>
              <a:t> </a:t>
            </a:r>
            <a:r>
              <a:rPr lang="it-IT" dirty="0" err="1"/>
              <a:t>sagittis</a:t>
            </a:r>
            <a:r>
              <a:rPr lang="it-IT" dirty="0"/>
              <a:t> </a:t>
            </a:r>
            <a:r>
              <a:rPr lang="it-IT" dirty="0" err="1"/>
              <a:t>fermentvel</a:t>
            </a:r>
            <a:r>
              <a:rPr lang="it-IT" dirty="0"/>
              <a:t> </a:t>
            </a:r>
            <a:r>
              <a:rPr lang="it-IT" dirty="0" err="1"/>
              <a:t>ultricies</a:t>
            </a:r>
            <a:r>
              <a:rPr lang="it-IT" dirty="0"/>
              <a:t>. </a:t>
            </a:r>
          </a:p>
        </p:txBody>
      </p:sp>
      <p:sp>
        <p:nvSpPr>
          <p:cNvPr id="7" name="Segnaposto testo 11">
            <a:extLst>
              <a:ext uri="{FF2B5EF4-FFF2-40B4-BE49-F238E27FC236}">
                <a16:creationId xmlns:a16="http://schemas.microsoft.com/office/drawing/2014/main" id="{ADD9DD7F-85DC-F54B-974E-D9B6D705E5D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26431" y="4485523"/>
            <a:ext cx="2846069" cy="1709146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1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200">
                <a:latin typeface="Times" pitchFamily="2" charset="0"/>
              </a:defRPr>
            </a:lvl2pPr>
            <a:lvl3pPr marL="914400" indent="0">
              <a:buNone/>
              <a:defRPr sz="3200">
                <a:latin typeface="Times" pitchFamily="2" charset="0"/>
              </a:defRPr>
            </a:lvl3pPr>
            <a:lvl4pPr marL="1371600" indent="0">
              <a:buNone/>
              <a:defRPr sz="3200">
                <a:latin typeface="Times" pitchFamily="2" charset="0"/>
              </a:defRPr>
            </a:lvl4pPr>
            <a:lvl5pPr marL="1828800" indent="0">
              <a:buNone/>
              <a:defRPr sz="3200">
                <a:latin typeface="Times" pitchFamily="2" charset="0"/>
              </a:defRPr>
            </a:lvl5pPr>
          </a:lstStyle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Sed</a:t>
            </a:r>
            <a:r>
              <a:rPr lang="it-IT" dirty="0"/>
              <a:t> </a:t>
            </a:r>
            <a:r>
              <a:rPr lang="it-IT" dirty="0" err="1"/>
              <a:t>sagittis</a:t>
            </a:r>
            <a:r>
              <a:rPr lang="it-IT" dirty="0"/>
              <a:t> </a:t>
            </a:r>
            <a:r>
              <a:rPr lang="it-IT" dirty="0" err="1"/>
              <a:t>fermentum</a:t>
            </a:r>
            <a:r>
              <a:rPr lang="it-IT" dirty="0"/>
              <a:t> urna </a:t>
            </a:r>
            <a:r>
              <a:rPr lang="it-IT" dirty="0" err="1"/>
              <a:t>vel</a:t>
            </a:r>
            <a:r>
              <a:rPr lang="it-IT" dirty="0"/>
              <a:t> </a:t>
            </a:r>
            <a:r>
              <a:rPr lang="it-IT" dirty="0" err="1"/>
              <a:t>ultricies</a:t>
            </a:r>
            <a:r>
              <a:rPr lang="it-IT" dirty="0"/>
              <a:t>. </a:t>
            </a:r>
            <a:r>
              <a:rPr lang="it-IT" dirty="0" err="1"/>
              <a:t>Vestibulum</a:t>
            </a:r>
            <a:r>
              <a:rPr lang="it-IT" dirty="0"/>
              <a:t> </a:t>
            </a:r>
            <a:r>
              <a:rPr lang="it-IT" dirty="0" err="1"/>
              <a:t>varius</a:t>
            </a:r>
            <a:r>
              <a:rPr lang="it-IT" dirty="0"/>
              <a:t> ornare </a:t>
            </a:r>
            <a:r>
              <a:rPr lang="it-IT" dirty="0" err="1"/>
              <a:t>elit</a:t>
            </a:r>
            <a:r>
              <a:rPr lang="it-IT" dirty="0"/>
              <a:t> vitae </a:t>
            </a:r>
            <a:r>
              <a:rPr lang="it-IT" dirty="0" err="1"/>
              <a:t>lobortis</a:t>
            </a:r>
            <a:endParaRPr lang="it-IT" dirty="0"/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90CA265B-2966-BB44-BB8B-5D484D65654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652511" y="4485523"/>
            <a:ext cx="2846069" cy="1851660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1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200">
                <a:latin typeface="Times" pitchFamily="2" charset="0"/>
              </a:defRPr>
            </a:lvl2pPr>
            <a:lvl3pPr marL="914400" indent="0">
              <a:buNone/>
              <a:defRPr sz="3200">
                <a:latin typeface="Times" pitchFamily="2" charset="0"/>
              </a:defRPr>
            </a:lvl3pPr>
            <a:lvl4pPr marL="1371600" indent="0">
              <a:buNone/>
              <a:defRPr sz="3200">
                <a:latin typeface="Times" pitchFamily="2" charset="0"/>
              </a:defRPr>
            </a:lvl4pPr>
            <a:lvl5pPr marL="1828800" indent="0">
              <a:buNone/>
              <a:defRPr sz="3200">
                <a:latin typeface="Times" pitchFamily="2" charset="0"/>
              </a:defRPr>
            </a:lvl5pPr>
          </a:lstStyle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Sed</a:t>
            </a:r>
            <a:r>
              <a:rPr lang="it-IT" dirty="0"/>
              <a:t> </a:t>
            </a:r>
            <a:r>
              <a:rPr lang="it-IT" dirty="0" err="1"/>
              <a:t>sagittis</a:t>
            </a:r>
            <a:r>
              <a:rPr lang="it-IT" dirty="0"/>
              <a:t> </a:t>
            </a:r>
            <a:r>
              <a:rPr lang="it-IT" dirty="0" err="1"/>
              <a:t>fermentum</a:t>
            </a:r>
            <a:r>
              <a:rPr lang="it-IT" dirty="0"/>
              <a:t> urna </a:t>
            </a:r>
            <a:r>
              <a:rPr lang="it-IT" dirty="0" err="1"/>
              <a:t>vel</a:t>
            </a:r>
            <a:r>
              <a:rPr lang="it-IT" dirty="0"/>
              <a:t> </a:t>
            </a:r>
            <a:r>
              <a:rPr lang="it-IT" dirty="0" err="1"/>
              <a:t>ultricies</a:t>
            </a:r>
            <a:r>
              <a:rPr lang="it-IT" dirty="0"/>
              <a:t>. </a:t>
            </a:r>
            <a:r>
              <a:rPr lang="it-IT" dirty="0" err="1"/>
              <a:t>Vestibulum</a:t>
            </a:r>
            <a:r>
              <a:rPr lang="it-IT" dirty="0"/>
              <a:t> </a:t>
            </a:r>
            <a:r>
              <a:rPr lang="it-IT" dirty="0" err="1"/>
              <a:t>varius</a:t>
            </a:r>
            <a:r>
              <a:rPr lang="it-IT" dirty="0"/>
              <a:t> ornare </a:t>
            </a:r>
            <a:r>
              <a:rPr lang="it-IT" dirty="0" err="1"/>
              <a:t>elit</a:t>
            </a:r>
            <a:r>
              <a:rPr lang="it-IT" dirty="0"/>
              <a:t>.</a:t>
            </a:r>
          </a:p>
        </p:txBody>
      </p:sp>
      <p:sp>
        <p:nvSpPr>
          <p:cNvPr id="13" name="Segnaposto testo 11">
            <a:extLst>
              <a:ext uri="{FF2B5EF4-FFF2-40B4-BE49-F238E27FC236}">
                <a16:creationId xmlns:a16="http://schemas.microsoft.com/office/drawing/2014/main" id="{55CB512D-3CD3-B844-AF76-B60A4193668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26431" y="3925453"/>
            <a:ext cx="2846069" cy="468630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16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200">
                <a:latin typeface="Times" pitchFamily="2" charset="0"/>
              </a:defRPr>
            </a:lvl2pPr>
            <a:lvl3pPr marL="914400" indent="0">
              <a:buNone/>
              <a:defRPr sz="3200">
                <a:latin typeface="Times" pitchFamily="2" charset="0"/>
              </a:defRPr>
            </a:lvl3pPr>
            <a:lvl4pPr marL="1371600" indent="0">
              <a:buNone/>
              <a:defRPr sz="3200">
                <a:latin typeface="Times" pitchFamily="2" charset="0"/>
              </a:defRPr>
            </a:lvl4pPr>
            <a:lvl5pPr marL="1828800" indent="0">
              <a:buNone/>
              <a:defRPr sz="3200">
                <a:latin typeface="Times" pitchFamily="2" charset="0"/>
              </a:defRPr>
            </a:lvl5pPr>
          </a:lstStyle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endParaRPr lang="it-IT" dirty="0"/>
          </a:p>
        </p:txBody>
      </p:sp>
      <p:sp>
        <p:nvSpPr>
          <p:cNvPr id="14" name="Segnaposto testo 11">
            <a:extLst>
              <a:ext uri="{FF2B5EF4-FFF2-40B4-BE49-F238E27FC236}">
                <a16:creationId xmlns:a16="http://schemas.microsoft.com/office/drawing/2014/main" id="{B2869D4B-B962-C149-99A0-5F7FCFB8957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652511" y="3925453"/>
            <a:ext cx="2846069" cy="468630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16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200">
                <a:latin typeface="Times" pitchFamily="2" charset="0"/>
              </a:defRPr>
            </a:lvl2pPr>
            <a:lvl3pPr marL="914400" indent="0">
              <a:buNone/>
              <a:defRPr sz="3200">
                <a:latin typeface="Times" pitchFamily="2" charset="0"/>
              </a:defRPr>
            </a:lvl3pPr>
            <a:lvl4pPr marL="1371600" indent="0">
              <a:buNone/>
              <a:defRPr sz="3200">
                <a:latin typeface="Times" pitchFamily="2" charset="0"/>
              </a:defRPr>
            </a:lvl4pPr>
            <a:lvl5pPr marL="1828800" indent="0">
              <a:buNone/>
              <a:defRPr sz="3200">
                <a:latin typeface="Times" pitchFamily="2" charset="0"/>
              </a:defRPr>
            </a:lvl5pPr>
          </a:lstStyle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endParaRPr lang="it-IT" dirty="0"/>
          </a:p>
        </p:txBody>
      </p:sp>
      <p:pic>
        <p:nvPicPr>
          <p:cNvPr id="2" name="Immagine 1" descr="Immagine che contiene Carattere, Elementi grafici, logo, testo&#10;&#10;Descrizione generata automaticamente">
            <a:extLst>
              <a:ext uri="{FF2B5EF4-FFF2-40B4-BE49-F238E27FC236}">
                <a16:creationId xmlns:a16="http://schemas.microsoft.com/office/drawing/2014/main" id="{F594C04C-0C9D-2E0A-CEE6-961AA725332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92" y="6044584"/>
            <a:ext cx="1705322" cy="454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40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o Profession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>
            <a:extLst>
              <a:ext uri="{FF2B5EF4-FFF2-40B4-BE49-F238E27FC236}">
                <a16:creationId xmlns:a16="http://schemas.microsoft.com/office/drawing/2014/main" id="{1B5D5445-D297-5E27-B2A2-945851D61B7E}"/>
              </a:ext>
            </a:extLst>
          </p:cNvPr>
          <p:cNvSpPr/>
          <p:nvPr userDrawn="1"/>
        </p:nvSpPr>
        <p:spPr>
          <a:xfrm>
            <a:off x="-1" y="0"/>
            <a:ext cx="4232031" cy="6858101"/>
          </a:xfrm>
          <a:prstGeom prst="rect">
            <a:avLst/>
          </a:prstGeom>
          <a:solidFill>
            <a:srgbClr val="E8E4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50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16C50E21-CF62-5A4B-867F-677387CDEF82}"/>
              </a:ext>
            </a:extLst>
          </p:cNvPr>
          <p:cNvSpPr/>
          <p:nvPr userDrawn="1"/>
        </p:nvSpPr>
        <p:spPr>
          <a:xfrm>
            <a:off x="10624456" y="6271960"/>
            <a:ext cx="1567543" cy="602901"/>
          </a:xfrm>
          <a:prstGeom prst="rect">
            <a:avLst/>
          </a:prstGeom>
          <a:solidFill>
            <a:srgbClr val="E862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5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2322845" y="920577"/>
            <a:ext cx="3047379" cy="3004876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1"/>
            </a:lvl1pPr>
          </a:lstStyle>
          <a:p>
            <a:endParaRPr lang="en-US"/>
          </a:p>
        </p:txBody>
      </p:sp>
      <p:sp>
        <p:nvSpPr>
          <p:cNvPr id="6" name="Segnaposto testo 11">
            <a:extLst>
              <a:ext uri="{FF2B5EF4-FFF2-40B4-BE49-F238E27FC236}">
                <a16:creationId xmlns:a16="http://schemas.microsoft.com/office/drawing/2014/main" id="{D1687E54-8FCA-1F4A-BC8A-4C21C5F563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26431" y="2019300"/>
            <a:ext cx="5806439" cy="602901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rgbClr val="3B94B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200">
                <a:latin typeface="Times" pitchFamily="2" charset="0"/>
              </a:defRPr>
            </a:lvl2pPr>
            <a:lvl3pPr marL="914400" indent="0">
              <a:buNone/>
              <a:defRPr sz="3200">
                <a:latin typeface="Times" pitchFamily="2" charset="0"/>
              </a:defRPr>
            </a:lvl3pPr>
            <a:lvl4pPr marL="1371600" indent="0">
              <a:buNone/>
              <a:defRPr sz="3200">
                <a:latin typeface="Times" pitchFamily="2" charset="0"/>
              </a:defRPr>
            </a:lvl4pPr>
            <a:lvl5pPr marL="1828800" indent="0">
              <a:buNone/>
              <a:defRPr sz="3200">
                <a:latin typeface="Times" pitchFamily="2" charset="0"/>
              </a:defRPr>
            </a:lvl5pPr>
          </a:lstStyle>
          <a:p>
            <a:pPr lvl="0"/>
            <a:r>
              <a:rPr lang="it-IT" dirty="0"/>
              <a:t>Nome Cognome</a:t>
            </a:r>
          </a:p>
        </p:txBody>
      </p:sp>
      <p:sp>
        <p:nvSpPr>
          <p:cNvPr id="7" name="Segnaposto testo 11">
            <a:extLst>
              <a:ext uri="{FF2B5EF4-FFF2-40B4-BE49-F238E27FC236}">
                <a16:creationId xmlns:a16="http://schemas.microsoft.com/office/drawing/2014/main" id="{ADD9DD7F-85DC-F54B-974E-D9B6D705E5D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26431" y="3225102"/>
            <a:ext cx="5772149" cy="2969567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14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200">
                <a:latin typeface="Times" pitchFamily="2" charset="0"/>
              </a:defRPr>
            </a:lvl2pPr>
            <a:lvl3pPr marL="914400" indent="0">
              <a:buNone/>
              <a:defRPr sz="3200">
                <a:latin typeface="Times" pitchFamily="2" charset="0"/>
              </a:defRPr>
            </a:lvl3pPr>
            <a:lvl4pPr marL="1371600" indent="0">
              <a:buNone/>
              <a:defRPr sz="3200">
                <a:latin typeface="Times" pitchFamily="2" charset="0"/>
              </a:defRPr>
            </a:lvl4pPr>
            <a:lvl5pPr marL="1828800" indent="0">
              <a:buNone/>
              <a:defRPr sz="3200">
                <a:latin typeface="Times" pitchFamily="2" charset="0"/>
              </a:defRPr>
            </a:lvl5pPr>
          </a:lstStyle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Sed</a:t>
            </a:r>
            <a:r>
              <a:rPr lang="it-IT" dirty="0"/>
              <a:t> </a:t>
            </a:r>
            <a:r>
              <a:rPr lang="it-IT" dirty="0" err="1"/>
              <a:t>sagittis</a:t>
            </a:r>
            <a:r>
              <a:rPr lang="it-IT" dirty="0"/>
              <a:t> </a:t>
            </a:r>
            <a:r>
              <a:rPr lang="it-IT" dirty="0" err="1"/>
              <a:t>fermentum</a:t>
            </a:r>
            <a:r>
              <a:rPr lang="it-IT" dirty="0"/>
              <a:t> urna </a:t>
            </a:r>
            <a:r>
              <a:rPr lang="it-IT" dirty="0" err="1"/>
              <a:t>vel</a:t>
            </a:r>
            <a:r>
              <a:rPr lang="it-IT" dirty="0"/>
              <a:t> </a:t>
            </a:r>
            <a:r>
              <a:rPr lang="it-IT" dirty="0" err="1"/>
              <a:t>ultricies</a:t>
            </a:r>
            <a:r>
              <a:rPr lang="it-IT" dirty="0"/>
              <a:t>. </a:t>
            </a:r>
            <a:r>
              <a:rPr lang="it-IT" dirty="0" err="1"/>
              <a:t>Vestibulum</a:t>
            </a:r>
            <a:r>
              <a:rPr lang="it-IT" dirty="0"/>
              <a:t> </a:t>
            </a:r>
            <a:r>
              <a:rPr lang="it-IT" dirty="0" err="1"/>
              <a:t>varius</a:t>
            </a:r>
            <a:r>
              <a:rPr lang="it-IT" dirty="0"/>
              <a:t> ornare </a:t>
            </a:r>
            <a:r>
              <a:rPr lang="it-IT" dirty="0" err="1"/>
              <a:t>elit</a:t>
            </a:r>
            <a:r>
              <a:rPr lang="it-IT" dirty="0"/>
              <a:t> vitae </a:t>
            </a:r>
            <a:r>
              <a:rPr lang="it-IT" dirty="0" err="1"/>
              <a:t>lobortis</a:t>
            </a:r>
            <a:endParaRPr lang="it-IT" dirty="0"/>
          </a:p>
        </p:txBody>
      </p:sp>
      <p:sp>
        <p:nvSpPr>
          <p:cNvPr id="13" name="Segnaposto testo 11">
            <a:extLst>
              <a:ext uri="{FF2B5EF4-FFF2-40B4-BE49-F238E27FC236}">
                <a16:creationId xmlns:a16="http://schemas.microsoft.com/office/drawing/2014/main" id="{55CB512D-3CD3-B844-AF76-B60A4193668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26431" y="2622201"/>
            <a:ext cx="5772149" cy="468630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000" b="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200">
                <a:latin typeface="Times" pitchFamily="2" charset="0"/>
              </a:defRPr>
            </a:lvl2pPr>
            <a:lvl3pPr marL="914400" indent="0">
              <a:buNone/>
              <a:defRPr sz="3200">
                <a:latin typeface="Times" pitchFamily="2" charset="0"/>
              </a:defRPr>
            </a:lvl3pPr>
            <a:lvl4pPr marL="1371600" indent="0">
              <a:buNone/>
              <a:defRPr sz="3200">
                <a:latin typeface="Times" pitchFamily="2" charset="0"/>
              </a:defRPr>
            </a:lvl4pPr>
            <a:lvl5pPr marL="1828800" indent="0">
              <a:buNone/>
              <a:defRPr sz="3200">
                <a:latin typeface="Times" pitchFamily="2" charset="0"/>
              </a:defRPr>
            </a:lvl5pPr>
          </a:lstStyle>
          <a:p>
            <a:pPr lvl="0"/>
            <a:r>
              <a:rPr lang="it-IT" dirty="0"/>
              <a:t>Job Title</a:t>
            </a:r>
          </a:p>
        </p:txBody>
      </p:sp>
      <p:pic>
        <p:nvPicPr>
          <p:cNvPr id="2" name="Immagine 1" descr="Immagine che contiene Carattere, Elementi grafici, logo, testo&#10;&#10;Descrizione generata automaticamente">
            <a:extLst>
              <a:ext uri="{FF2B5EF4-FFF2-40B4-BE49-F238E27FC236}">
                <a16:creationId xmlns:a16="http://schemas.microsoft.com/office/drawing/2014/main" id="{F594C04C-0C9D-2E0A-CEE6-961AA725332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692" y="6044584"/>
            <a:ext cx="1705322" cy="454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629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e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>
            <a:extLst>
              <a:ext uri="{FF2B5EF4-FFF2-40B4-BE49-F238E27FC236}">
                <a16:creationId xmlns:a16="http://schemas.microsoft.com/office/drawing/2014/main" id="{23E93676-CBF4-C23F-B1D5-B30B6B8EC0DB}"/>
              </a:ext>
            </a:extLst>
          </p:cNvPr>
          <p:cNvSpPr/>
          <p:nvPr userDrawn="1"/>
        </p:nvSpPr>
        <p:spPr>
          <a:xfrm>
            <a:off x="534237" y="3257550"/>
            <a:ext cx="3692544" cy="3687744"/>
          </a:xfrm>
          <a:prstGeom prst="rect">
            <a:avLst/>
          </a:prstGeom>
          <a:solidFill>
            <a:srgbClr val="E862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437395" y="3257550"/>
            <a:ext cx="7754605" cy="360045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40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egnaposto testo 11">
            <a:extLst>
              <a:ext uri="{FF2B5EF4-FFF2-40B4-BE49-F238E27FC236}">
                <a16:creationId xmlns:a16="http://schemas.microsoft.com/office/drawing/2014/main" id="{D1687E54-8FCA-1F4A-BC8A-4C21C5F563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6099" y="754756"/>
            <a:ext cx="5111751" cy="1759844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rgbClr val="3B94B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200">
                <a:latin typeface="Times" pitchFamily="2" charset="0"/>
              </a:defRPr>
            </a:lvl2pPr>
            <a:lvl3pPr marL="914400" indent="0">
              <a:buNone/>
              <a:defRPr sz="3200">
                <a:latin typeface="Times" pitchFamily="2" charset="0"/>
              </a:defRPr>
            </a:lvl3pPr>
            <a:lvl4pPr marL="1371600" indent="0">
              <a:buNone/>
              <a:defRPr sz="3200">
                <a:latin typeface="Times" pitchFamily="2" charset="0"/>
              </a:defRPr>
            </a:lvl4pPr>
            <a:lvl5pPr marL="1828800" indent="0">
              <a:buNone/>
              <a:defRPr sz="3200">
                <a:latin typeface="Times" pitchFamily="2" charset="0"/>
              </a:defRPr>
            </a:lvl5pPr>
          </a:lstStyle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Sed</a:t>
            </a:r>
            <a:r>
              <a:rPr lang="it-IT" dirty="0"/>
              <a:t> </a:t>
            </a:r>
            <a:r>
              <a:rPr lang="it-IT" dirty="0" err="1"/>
              <a:t>sagittis</a:t>
            </a:r>
            <a:r>
              <a:rPr lang="it-IT" dirty="0"/>
              <a:t> </a:t>
            </a:r>
            <a:r>
              <a:rPr lang="it-IT" dirty="0" err="1"/>
              <a:t>fermentvel</a:t>
            </a:r>
            <a:r>
              <a:rPr lang="it-IT" dirty="0"/>
              <a:t>. </a:t>
            </a:r>
          </a:p>
        </p:txBody>
      </p:sp>
      <p:sp>
        <p:nvSpPr>
          <p:cNvPr id="7" name="Segnaposto testo 11">
            <a:extLst>
              <a:ext uri="{FF2B5EF4-FFF2-40B4-BE49-F238E27FC236}">
                <a16:creationId xmlns:a16="http://schemas.microsoft.com/office/drawing/2014/main" id="{ADD9DD7F-85DC-F54B-974E-D9B6D705E5D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06803" y="4251208"/>
            <a:ext cx="2846069" cy="1709146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14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200">
                <a:latin typeface="Times" pitchFamily="2" charset="0"/>
              </a:defRPr>
            </a:lvl2pPr>
            <a:lvl3pPr marL="914400" indent="0">
              <a:buNone/>
              <a:defRPr sz="3200">
                <a:latin typeface="Times" pitchFamily="2" charset="0"/>
              </a:defRPr>
            </a:lvl3pPr>
            <a:lvl4pPr marL="1371600" indent="0">
              <a:buNone/>
              <a:defRPr sz="3200">
                <a:latin typeface="Times" pitchFamily="2" charset="0"/>
              </a:defRPr>
            </a:lvl4pPr>
            <a:lvl5pPr marL="1828800" indent="0">
              <a:buNone/>
              <a:defRPr sz="3200">
                <a:latin typeface="Times" pitchFamily="2" charset="0"/>
              </a:defRPr>
            </a:lvl5pPr>
          </a:lstStyle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Sed</a:t>
            </a:r>
            <a:r>
              <a:rPr lang="it-IT" dirty="0"/>
              <a:t> </a:t>
            </a:r>
            <a:r>
              <a:rPr lang="it-IT" dirty="0" err="1"/>
              <a:t>sagittis</a:t>
            </a:r>
            <a:r>
              <a:rPr lang="it-IT" dirty="0"/>
              <a:t> </a:t>
            </a:r>
            <a:r>
              <a:rPr lang="it-IT" dirty="0" err="1"/>
              <a:t>fermentum</a:t>
            </a:r>
            <a:r>
              <a:rPr lang="it-IT" dirty="0"/>
              <a:t> urna </a:t>
            </a:r>
            <a:r>
              <a:rPr lang="it-IT" dirty="0" err="1"/>
              <a:t>vel</a:t>
            </a:r>
            <a:r>
              <a:rPr lang="it-IT" dirty="0"/>
              <a:t> </a:t>
            </a:r>
            <a:r>
              <a:rPr lang="it-IT" dirty="0" err="1"/>
              <a:t>ultricies</a:t>
            </a:r>
            <a:r>
              <a:rPr lang="it-IT" dirty="0"/>
              <a:t>. </a:t>
            </a:r>
            <a:r>
              <a:rPr lang="it-IT" dirty="0" err="1"/>
              <a:t>Vestibulum</a:t>
            </a:r>
            <a:r>
              <a:rPr lang="it-IT" dirty="0"/>
              <a:t> </a:t>
            </a:r>
            <a:r>
              <a:rPr lang="it-IT" dirty="0" err="1"/>
              <a:t>varius</a:t>
            </a:r>
            <a:r>
              <a:rPr lang="it-IT" dirty="0"/>
              <a:t> ornare </a:t>
            </a:r>
            <a:r>
              <a:rPr lang="it-IT" dirty="0" err="1"/>
              <a:t>elit</a:t>
            </a:r>
            <a:r>
              <a:rPr lang="it-IT" dirty="0"/>
              <a:t> vitae </a:t>
            </a:r>
            <a:r>
              <a:rPr lang="it-IT" dirty="0" err="1"/>
              <a:t>lobortis</a:t>
            </a:r>
            <a:endParaRPr lang="it-IT" dirty="0"/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90CA265B-2966-BB44-BB8B-5D484D65654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40734" y="754756"/>
            <a:ext cx="2811778" cy="1759844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1400" b="0" i="0">
                <a:solidFill>
                  <a:srgbClr val="4E4D4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200">
                <a:latin typeface="Times" pitchFamily="2" charset="0"/>
              </a:defRPr>
            </a:lvl2pPr>
            <a:lvl3pPr marL="914400" indent="0">
              <a:buNone/>
              <a:defRPr sz="3200">
                <a:latin typeface="Times" pitchFamily="2" charset="0"/>
              </a:defRPr>
            </a:lvl3pPr>
            <a:lvl4pPr marL="1371600" indent="0">
              <a:buNone/>
              <a:defRPr sz="3200">
                <a:latin typeface="Times" pitchFamily="2" charset="0"/>
              </a:defRPr>
            </a:lvl4pPr>
            <a:lvl5pPr marL="1828800" indent="0">
              <a:buNone/>
              <a:defRPr sz="3200">
                <a:latin typeface="Times" pitchFamily="2" charset="0"/>
              </a:defRPr>
            </a:lvl5pPr>
          </a:lstStyle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r>
              <a:rPr lang="it-IT" dirty="0"/>
              <a:t> </a:t>
            </a:r>
            <a:r>
              <a:rPr lang="it-IT" dirty="0" err="1"/>
              <a:t>sit</a:t>
            </a:r>
            <a:r>
              <a:rPr lang="it-IT" dirty="0"/>
              <a:t> </a:t>
            </a:r>
            <a:r>
              <a:rPr lang="it-IT" dirty="0" err="1"/>
              <a:t>amet</a:t>
            </a:r>
            <a:r>
              <a:rPr lang="it-IT" dirty="0"/>
              <a:t>, </a:t>
            </a:r>
            <a:r>
              <a:rPr lang="it-IT" dirty="0" err="1"/>
              <a:t>consectetur</a:t>
            </a:r>
            <a:r>
              <a:rPr lang="it-IT" dirty="0"/>
              <a:t> </a:t>
            </a:r>
            <a:r>
              <a:rPr lang="it-IT" dirty="0" err="1"/>
              <a:t>adipiscing</a:t>
            </a:r>
            <a:r>
              <a:rPr lang="it-IT" dirty="0"/>
              <a:t> </a:t>
            </a:r>
            <a:r>
              <a:rPr lang="it-IT" dirty="0" err="1"/>
              <a:t>elit</a:t>
            </a:r>
            <a:r>
              <a:rPr lang="it-IT" dirty="0"/>
              <a:t>. </a:t>
            </a:r>
            <a:r>
              <a:rPr lang="it-IT" dirty="0" err="1"/>
              <a:t>Sed</a:t>
            </a:r>
            <a:r>
              <a:rPr lang="it-IT" dirty="0"/>
              <a:t> </a:t>
            </a:r>
            <a:r>
              <a:rPr lang="it-IT" dirty="0" err="1"/>
              <a:t>sagittis</a:t>
            </a:r>
            <a:r>
              <a:rPr lang="it-IT" dirty="0"/>
              <a:t> </a:t>
            </a:r>
            <a:r>
              <a:rPr lang="it-IT" dirty="0" err="1"/>
              <a:t>fermentum</a:t>
            </a:r>
            <a:r>
              <a:rPr lang="it-IT" dirty="0"/>
              <a:t> urna </a:t>
            </a:r>
            <a:r>
              <a:rPr lang="it-IT" dirty="0" err="1"/>
              <a:t>vel</a:t>
            </a:r>
            <a:r>
              <a:rPr lang="it-IT" dirty="0"/>
              <a:t> </a:t>
            </a:r>
            <a:r>
              <a:rPr lang="it-IT" dirty="0" err="1"/>
              <a:t>ultricies</a:t>
            </a:r>
            <a:r>
              <a:rPr lang="it-IT" dirty="0"/>
              <a:t>. </a:t>
            </a:r>
            <a:r>
              <a:rPr lang="it-IT" dirty="0" err="1"/>
              <a:t>Vestibulum</a:t>
            </a:r>
            <a:r>
              <a:rPr lang="it-IT" dirty="0"/>
              <a:t> </a:t>
            </a:r>
            <a:r>
              <a:rPr lang="it-IT" dirty="0" err="1"/>
              <a:t>varius</a:t>
            </a:r>
            <a:r>
              <a:rPr lang="it-IT" dirty="0"/>
              <a:t> ornare </a:t>
            </a:r>
            <a:r>
              <a:rPr lang="it-IT" dirty="0" err="1"/>
              <a:t>elit</a:t>
            </a:r>
            <a:r>
              <a:rPr lang="it-IT" dirty="0"/>
              <a:t>.</a:t>
            </a:r>
          </a:p>
        </p:txBody>
      </p:sp>
      <p:sp>
        <p:nvSpPr>
          <p:cNvPr id="13" name="Segnaposto testo 11">
            <a:extLst>
              <a:ext uri="{FF2B5EF4-FFF2-40B4-BE49-F238E27FC236}">
                <a16:creationId xmlns:a16="http://schemas.microsoft.com/office/drawing/2014/main" id="{55CB512D-3CD3-B844-AF76-B60A4193668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06803" y="3691138"/>
            <a:ext cx="2846069" cy="468630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16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200">
                <a:latin typeface="Times" pitchFamily="2" charset="0"/>
              </a:defRPr>
            </a:lvl2pPr>
            <a:lvl3pPr marL="914400" indent="0">
              <a:buNone/>
              <a:defRPr sz="3200">
                <a:latin typeface="Times" pitchFamily="2" charset="0"/>
              </a:defRPr>
            </a:lvl3pPr>
            <a:lvl4pPr marL="1371600" indent="0">
              <a:buNone/>
              <a:defRPr sz="3200">
                <a:latin typeface="Times" pitchFamily="2" charset="0"/>
              </a:defRPr>
            </a:lvl4pPr>
            <a:lvl5pPr marL="1828800" indent="0">
              <a:buNone/>
              <a:defRPr sz="3200">
                <a:latin typeface="Times" pitchFamily="2" charset="0"/>
              </a:defRPr>
            </a:lvl5pPr>
          </a:lstStyle>
          <a:p>
            <a:pPr lvl="0"/>
            <a:r>
              <a:rPr lang="it-IT" dirty="0" err="1"/>
              <a:t>Lorem</a:t>
            </a:r>
            <a:r>
              <a:rPr lang="it-IT" dirty="0"/>
              <a:t> </a:t>
            </a:r>
            <a:r>
              <a:rPr lang="it-IT" dirty="0" err="1"/>
              <a:t>ipsum</a:t>
            </a:r>
            <a:r>
              <a:rPr lang="it-IT" dirty="0"/>
              <a:t> </a:t>
            </a:r>
            <a:r>
              <a:rPr lang="it-IT" dirty="0" err="1"/>
              <a:t>dolor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11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id="{170EC65A-96E2-8828-DDB9-A9A2F2C01155}"/>
              </a:ext>
            </a:extLst>
          </p:cNvPr>
          <p:cNvSpPr/>
          <p:nvPr userDrawn="1"/>
        </p:nvSpPr>
        <p:spPr>
          <a:xfrm>
            <a:off x="0" y="0"/>
            <a:ext cx="12192000" cy="6945294"/>
          </a:xfrm>
          <a:prstGeom prst="rect">
            <a:avLst/>
          </a:prstGeom>
          <a:solidFill>
            <a:srgbClr val="E8E4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450"/>
          </a:p>
        </p:txBody>
      </p:sp>
      <p:sp>
        <p:nvSpPr>
          <p:cNvPr id="6" name="Segnaposto testo 6">
            <a:extLst>
              <a:ext uri="{FF2B5EF4-FFF2-40B4-BE49-F238E27FC236}">
                <a16:creationId xmlns:a16="http://schemas.microsoft.com/office/drawing/2014/main" id="{8DEDBAA2-4135-274C-8490-171DFC3D0AC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070942"/>
            <a:ext cx="12192000" cy="292355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dirty="0" err="1"/>
              <a:t>www.alma-led.com</a:t>
            </a:r>
            <a:endParaRPr lang="it-IT" dirty="0"/>
          </a:p>
        </p:txBody>
      </p:sp>
      <p:pic>
        <p:nvPicPr>
          <p:cNvPr id="4" name="Immagine 3" descr="Immagine che contiene testo, Carattere, Elementi grafici, grafica&#10;&#10;Descrizione generata automaticamente">
            <a:extLst>
              <a:ext uri="{FF2B5EF4-FFF2-40B4-BE49-F238E27FC236}">
                <a16:creationId xmlns:a16="http://schemas.microsoft.com/office/drawing/2014/main" id="{B2429E46-88D3-D888-B61F-C899C059B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315" y="2284020"/>
            <a:ext cx="2513371" cy="228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82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‹N›</a:t>
            </a:fld>
            <a:endParaRPr lang="en-US" dirty="0"/>
          </a:p>
        </p:txBody>
      </p:sp>
      <p:sp>
        <p:nvSpPr>
          <p:cNvPr id="7" name="Oval 4">
            <a:extLst>
              <a:ext uri="{FF2B5EF4-FFF2-40B4-BE49-F238E27FC236}">
                <a16:creationId xmlns:a16="http://schemas.microsoft.com/office/drawing/2014/main" id="{0C0B0279-8571-9A4A-93FB-AF45BCD2B610}"/>
              </a:ext>
            </a:extLst>
          </p:cNvPr>
          <p:cNvSpPr/>
          <p:nvPr userDrawn="1"/>
        </p:nvSpPr>
        <p:spPr>
          <a:xfrm rot="16200000">
            <a:off x="11464599" y="333102"/>
            <a:ext cx="260604" cy="262025"/>
          </a:xfrm>
          <a:prstGeom prst="ellipse">
            <a:avLst/>
          </a:prstGeom>
          <a:solidFill>
            <a:srgbClr val="E862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32" tIns="22866" rIns="45732" bIns="2286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1" dirty="0">
              <a:latin typeface="Times" pitchFamily="2" charset="0"/>
            </a:endParaRP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710C38FA-B4E3-954C-95F2-7EBC49A86C28}"/>
              </a:ext>
            </a:extLst>
          </p:cNvPr>
          <p:cNvSpPr txBox="1"/>
          <p:nvPr userDrawn="1"/>
        </p:nvSpPr>
        <p:spPr>
          <a:xfrm>
            <a:off x="11414804" y="354464"/>
            <a:ext cx="402687" cy="230967"/>
          </a:xfrm>
          <a:prstGeom prst="rect">
            <a:avLst/>
          </a:prstGeom>
          <a:noFill/>
        </p:spPr>
        <p:txBody>
          <a:bodyPr wrap="none" lIns="91446" tIns="45723" rIns="91446" bIns="45723" rtlCol="0">
            <a:spAutoFit/>
          </a:bodyPr>
          <a:lstStyle/>
          <a:p>
            <a:pPr algn="ctr"/>
            <a:fld id="{260E2A6B-A809-4840-BF14-8648BC0BDF87}" type="slidenum">
              <a:rPr lang="id-ID" sz="901" b="0" i="0" smtClean="0">
                <a:solidFill>
                  <a:schemeClr val="bg1"/>
                </a:solidFill>
                <a:latin typeface="Arial" panose="020B0604020202020204" pitchFamily="34" charset="0"/>
                <a:ea typeface="Montserrat Light" charset="0"/>
                <a:cs typeface="Arial" panose="020B0604020202020204" pitchFamily="34" charset="0"/>
              </a:rPr>
              <a:pPr algn="ctr"/>
              <a:t>‹N›</a:t>
            </a:fld>
            <a:r>
              <a:rPr lang="id-ID" sz="901" b="0" i="0" dirty="0">
                <a:solidFill>
                  <a:schemeClr val="bg1"/>
                </a:solidFill>
                <a:latin typeface="Times" pitchFamily="2" charset="0"/>
                <a:ea typeface="Montserrat Light" charset="0"/>
                <a:cs typeface="Montserrat Light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34954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5" r:id="rId1"/>
    <p:sldLayoutId id="2147484150" r:id="rId2"/>
    <p:sldLayoutId id="2147484152" r:id="rId3"/>
    <p:sldLayoutId id="2147484228" r:id="rId4"/>
    <p:sldLayoutId id="2147484230" r:id="rId5"/>
    <p:sldLayoutId id="2147484232" r:id="rId6"/>
    <p:sldLayoutId id="2147484231" r:id="rId7"/>
    <p:sldLayoutId id="2147483991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egnaposto immagine 5" descr="Visuale d'angolo della facciata di un edificio colorato">
            <a:extLst>
              <a:ext uri="{FF2B5EF4-FFF2-40B4-BE49-F238E27FC236}">
                <a16:creationId xmlns:a16="http://schemas.microsoft.com/office/drawing/2014/main" id="{78E62E20-C5D4-D078-781A-2319B56827E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duotone>
              <a:prstClr val="black"/>
              <a:srgbClr val="E8E4D0">
                <a:tint val="45000"/>
                <a:satMod val="400000"/>
              </a:srgbClr>
            </a:duotone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12" b="7812"/>
          <a:stretch/>
        </p:blipFill>
        <p:spPr>
          <a:xfrm>
            <a:off x="0" y="-93310"/>
            <a:ext cx="12192000" cy="6951310"/>
          </a:xfrm>
        </p:spPr>
      </p:pic>
      <p:pic>
        <p:nvPicPr>
          <p:cNvPr id="10" name="Immagine 9" descr="Immagine che contiene Elementi grafici, schermata, design&#10;&#10;Descrizione generata automaticamente">
            <a:extLst>
              <a:ext uri="{FF2B5EF4-FFF2-40B4-BE49-F238E27FC236}">
                <a16:creationId xmlns:a16="http://schemas.microsoft.com/office/drawing/2014/main" id="{91A8347D-13EA-E5E4-E3FA-3C076CC4293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alphaModFix amt="6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" t="17938" r="17943"/>
          <a:stretch/>
        </p:blipFill>
        <p:spPr>
          <a:xfrm>
            <a:off x="10634" y="-93310"/>
            <a:ext cx="12073811" cy="6830012"/>
          </a:xfrm>
          <a:prstGeom prst="rect">
            <a:avLst/>
          </a:prstGeom>
        </p:spPr>
      </p:pic>
      <p:pic>
        <p:nvPicPr>
          <p:cNvPr id="21" name="Immagine 20" descr="Immagine che contiene Carattere, Elementi grafici, logo, testo&#10;&#10;Descrizione generata automaticamente">
            <a:extLst>
              <a:ext uri="{FF2B5EF4-FFF2-40B4-BE49-F238E27FC236}">
                <a16:creationId xmlns:a16="http://schemas.microsoft.com/office/drawing/2014/main" id="{0E0A2084-1F20-FDC9-13B6-B0629DA36EB2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5804" y="705918"/>
            <a:ext cx="3476932" cy="927182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B02C547E-77D6-2E49-9218-2AAEE1AAD83F}"/>
              </a:ext>
            </a:extLst>
          </p:cNvPr>
          <p:cNvSpPr txBox="1"/>
          <p:nvPr/>
        </p:nvSpPr>
        <p:spPr>
          <a:xfrm>
            <a:off x="5486400" y="2651130"/>
            <a:ext cx="60763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Minibond e PIR alternativi</a:t>
            </a:r>
          </a:p>
          <a:p>
            <a:pPr algn="ctr"/>
            <a:r>
              <a:rPr lang="it-IT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 giugno 2025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70221C40-4AB5-FE86-A731-0CB9634DEED0}"/>
              </a:ext>
            </a:extLst>
          </p:cNvPr>
          <p:cNvSpPr/>
          <p:nvPr/>
        </p:nvSpPr>
        <p:spPr>
          <a:xfrm>
            <a:off x="9792929" y="4206870"/>
            <a:ext cx="1641987" cy="45719"/>
          </a:xfrm>
          <a:prstGeom prst="rect">
            <a:avLst/>
          </a:prstGeom>
          <a:solidFill>
            <a:srgbClr val="E8620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77B3EA34-45CF-BF66-FE19-71675C3B9E6C}"/>
              </a:ext>
            </a:extLst>
          </p:cNvPr>
          <p:cNvSpPr txBox="1"/>
          <p:nvPr/>
        </p:nvSpPr>
        <p:spPr>
          <a:xfrm>
            <a:off x="6508955" y="4363064"/>
            <a:ext cx="5053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Avv. Marco Sandoli</a:t>
            </a:r>
          </a:p>
          <a:p>
            <a:pPr algn="r"/>
            <a:r>
              <a:rPr lang="it-IT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Partner, Alma-LED</a:t>
            </a:r>
          </a:p>
        </p:txBody>
      </p:sp>
    </p:spTree>
    <p:extLst>
      <p:ext uri="{BB962C8B-B14F-4D97-AF65-F5344CB8AC3E}">
        <p14:creationId xmlns:p14="http://schemas.microsoft.com/office/powerpoint/2010/main" val="499989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egnaposto immagine 10" descr="Immagine che contiene modello, maglia, bianco e nero, griglia&#10;&#10;Il contenuto generato dall'IA potrebbe non essere corretto.">
            <a:extLst>
              <a:ext uri="{FF2B5EF4-FFF2-40B4-BE49-F238E27FC236}">
                <a16:creationId xmlns:a16="http://schemas.microsoft.com/office/drawing/2014/main" id="{FD4A9BD1-EFB8-B8E4-5533-BB02EB5A27FF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43" r="37643"/>
          <a:stretch>
            <a:fillRect/>
          </a:stretch>
        </p:blipFill>
        <p:spPr>
          <a:xfrm>
            <a:off x="0" y="0"/>
            <a:ext cx="3013075" cy="6858000"/>
          </a:xfr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47C8DCC9-CB84-1AE5-2EB5-941CDE442281}"/>
              </a:ext>
            </a:extLst>
          </p:cNvPr>
          <p:cNvSpPr txBox="1"/>
          <p:nvPr/>
        </p:nvSpPr>
        <p:spPr>
          <a:xfrm>
            <a:off x="4133461" y="214604"/>
            <a:ext cx="5924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>
                <a:solidFill>
                  <a:srgbClr val="3B94B6"/>
                </a:solidFill>
              </a:rPr>
              <a:t>PIR alternativi - Introduzione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E77C101-4F3C-A5A0-6AED-4A5CFC0DD2FE}"/>
              </a:ext>
            </a:extLst>
          </p:cNvPr>
          <p:cNvSpPr txBox="1"/>
          <p:nvPr/>
        </p:nvSpPr>
        <p:spPr>
          <a:xfrm>
            <a:off x="3592286" y="1141427"/>
            <a:ext cx="7977673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Il c.d. Decreto Rilancio (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d.l.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19 maggio 2020, n. 34) ha introdotto, accanto al regime ordinario dei c.d. piani individuali di risparmio («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PIR</a:t>
            </a:r>
            <a:r>
              <a:rPr lang="it-IT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introdotti dalla legge di stabilità per il 2017, L. 232/2016), un regime ulteriore avente ad oggetto i c.d. «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PIR Alternativi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» i quali presentano un ambito oggettivo di applicazione più ampio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I PIR Alternativi garantiscono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esenzione</a:t>
            </a:r>
            <a:r>
              <a:rPr lang="it-IT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17563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su redditi di capitale (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dividendi, proventi OICR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salvo eccezioni)</a:t>
            </a:r>
          </a:p>
          <a:p>
            <a:pPr marL="817563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su redditi diversi (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capital gain</a:t>
            </a:r>
            <a:r>
              <a:rPr lang="it-IT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escluse partecipazioni qualificate)</a:t>
            </a:r>
          </a:p>
          <a:p>
            <a:pPr marL="817563" indent="-4572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it-IT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imposta di successione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 PIR Alternativi presuppongono l’apertura di un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rapporto con o senza intestazione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con una fiduciaria e l’esercizio dell’opzione per il c.d.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risparmio amministrato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applicazione delle imposte a titolo definitivo da parte dell’intermediario)</a:t>
            </a:r>
            <a:endParaRPr lang="it-IT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Il PIR deve rispettare: (i) vincoli di composizione, (ii) vincoli di concentrazione, (iii) periodo di possesso minimo degli strumenti (</a:t>
            </a:r>
            <a:r>
              <a:rPr lang="it-IT" i="1" dirty="0">
                <a:latin typeface="Arial" panose="020B0604020202020204" pitchFamily="34" charset="0"/>
                <a:cs typeface="Arial" panose="020B0604020202020204" pitchFamily="34" charset="0"/>
              </a:rPr>
              <a:t>holding </a:t>
            </a:r>
            <a:r>
              <a:rPr lang="it-IT" i="1" dirty="0" err="1">
                <a:latin typeface="Arial" panose="020B0604020202020204" pitchFamily="34" charset="0"/>
                <a:cs typeface="Arial" panose="020B0604020202020204" pitchFamily="34" charset="0"/>
              </a:rPr>
              <a:t>period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73431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egnaposto immagine 10" descr="Immagine che contiene Simmetria, bianco e nero, architettura, monocromatico&#10;&#10;Il contenuto generato dall'IA potrebbe non essere corretto.">
            <a:extLst>
              <a:ext uri="{FF2B5EF4-FFF2-40B4-BE49-F238E27FC236}">
                <a16:creationId xmlns:a16="http://schemas.microsoft.com/office/drawing/2014/main" id="{AD54DE6A-3775-4F3B-520B-CB4BC2CB5541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16" b="13316"/>
          <a:stretch>
            <a:fillRect/>
          </a:stretch>
        </p:blipFill>
        <p:spPr>
          <a:xfrm>
            <a:off x="3974846" y="3550821"/>
            <a:ext cx="8217159" cy="3307179"/>
          </a:xfrm>
        </p:spPr>
      </p:pic>
      <p:pic>
        <p:nvPicPr>
          <p:cNvPr id="2" name="Immagine 1" descr="Immagine che contiene Carattere, Elementi grafici, logo, testo&#10;&#10;Descrizione generata automaticamente">
            <a:extLst>
              <a:ext uri="{FF2B5EF4-FFF2-40B4-BE49-F238E27FC236}">
                <a16:creationId xmlns:a16="http://schemas.microsoft.com/office/drawing/2014/main" id="{D4AAA9D1-D451-3E9C-E4F3-4E872E7F2F9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6216" y="6044584"/>
            <a:ext cx="1705322" cy="454753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B795B0C8-1942-694B-F78F-95A0AE20DCEF}"/>
              </a:ext>
            </a:extLst>
          </p:cNvPr>
          <p:cNvSpPr txBox="1"/>
          <p:nvPr/>
        </p:nvSpPr>
        <p:spPr>
          <a:xfrm>
            <a:off x="1091683" y="893064"/>
            <a:ext cx="10599856" cy="2262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Possono essere detenuti solo strumenti finanziari i cui proventi sono tassati a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titolo definitivo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(ritenuta alla fonte/imposta sostitutiva)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NO strumenti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emessi da soggetti residenti in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Stati non white list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NO partecipazioni qualificate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(&gt;2% quotate &gt; 20% non quotate). A tal fine si conteggiano anche le quote/azioni detenute da familiari ex art. 5 TUIR (coniuge, parenti entro il terzo grado e affini entro il secondo) e da società controllate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Plafond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: Investimento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annuo massimo euro 300.000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fino ad un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massimo di euro 1.500.000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C2BE701-950D-6433-372D-E320222B2195}"/>
              </a:ext>
            </a:extLst>
          </p:cNvPr>
          <p:cNvSpPr txBox="1"/>
          <p:nvPr/>
        </p:nvSpPr>
        <p:spPr>
          <a:xfrm>
            <a:off x="643812" y="214604"/>
            <a:ext cx="5924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>
                <a:solidFill>
                  <a:srgbClr val="3B94B6"/>
                </a:solidFill>
              </a:rPr>
              <a:t>Regole generali PIR fai-da-te</a:t>
            </a:r>
          </a:p>
        </p:txBody>
      </p:sp>
    </p:spTree>
    <p:extLst>
      <p:ext uri="{BB962C8B-B14F-4D97-AF65-F5344CB8AC3E}">
        <p14:creationId xmlns:p14="http://schemas.microsoft.com/office/powerpoint/2010/main" val="793518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254F09-E8C9-2CD3-93A8-FD74FE1ED5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immagine 4" descr="Immagine che contiene modello, maglia, bianco e nero, griglia&#10;&#10;Il contenuto generato dall'IA potrebbe non essere corretto.">
            <a:extLst>
              <a:ext uri="{FF2B5EF4-FFF2-40B4-BE49-F238E27FC236}">
                <a16:creationId xmlns:a16="http://schemas.microsoft.com/office/drawing/2014/main" id="{2D98A408-91ED-66A6-EB28-C6731EED0C43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43" r="37643"/>
          <a:stretch>
            <a:fillRect/>
          </a:stretch>
        </p:blipFill>
        <p:spPr>
          <a:xfrm>
            <a:off x="0" y="0"/>
            <a:ext cx="3013075" cy="6858000"/>
          </a:xfr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E6FCEA0E-977F-D353-96AE-0052BDD57C93}"/>
              </a:ext>
            </a:extLst>
          </p:cNvPr>
          <p:cNvSpPr txBox="1"/>
          <p:nvPr/>
        </p:nvSpPr>
        <p:spPr>
          <a:xfrm>
            <a:off x="4133461" y="214604"/>
            <a:ext cx="5924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>
                <a:solidFill>
                  <a:srgbClr val="3B94B6"/>
                </a:solidFill>
              </a:rPr>
              <a:t>Limiti di composizione del portafoglio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7294C47-CE0B-60FC-06EB-913CD78C46C4}"/>
              </a:ext>
            </a:extLst>
          </p:cNvPr>
          <p:cNvSpPr txBox="1"/>
          <p:nvPr/>
        </p:nvSpPr>
        <p:spPr>
          <a:xfrm>
            <a:off x="3592286" y="1076110"/>
            <a:ext cx="7977673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Limiti di composizione del portafoglio PIR:</a:t>
            </a:r>
          </a:p>
          <a:p>
            <a:pPr marL="72000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Almeno il 70%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deve essere investito in investimenti c.d. qualificati (c.d. </a:t>
            </a:r>
            <a:r>
              <a:rPr lang="it-IT" dirty="0">
                <a:solidFill>
                  <a:srgbClr val="E862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«quota obbligatoria»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2000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Non più del 30%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può essere investita in investimenti non qualificati e/o liquidità (c.d. «</a:t>
            </a:r>
            <a:r>
              <a:rPr lang="it-IT" dirty="0">
                <a:solidFill>
                  <a:srgbClr val="E8620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quota libera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»)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Investimenti qualificati: </a:t>
            </a:r>
          </a:p>
          <a:p>
            <a:pPr marL="72000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strumenti finanziari (quotati e non) emessi da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imprese residenti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 Italia,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Stati UE o SEE purché abbiano stabile organizzazione in Italia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diverse da quelle inserite negli indici FTSE MIB e FTSE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Mid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Cap di Borsa italiana (es. Euronext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Growth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molti titoli quotati sul segmento Star) o indici equivalenti di altri mercati regolamentati</a:t>
            </a:r>
          </a:p>
          <a:p>
            <a:pPr marL="72000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prestiti erogati alle predette imprese o crediti delle stesse solo se tassati a titolo definitivo (NO finanziamenti soci)</a:t>
            </a:r>
          </a:p>
          <a:p>
            <a:pPr marL="72000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OICR PIR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compliant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(quelli che in base al regolamento rispettano i vincoli di investimento, ivi compreso il divieto di investimento in Paesi non collaborativi, e di concentrazione previsti dalla normativa PIR)</a:t>
            </a:r>
          </a:p>
        </p:txBody>
      </p:sp>
    </p:spTree>
    <p:extLst>
      <p:ext uri="{BB962C8B-B14F-4D97-AF65-F5344CB8AC3E}">
        <p14:creationId xmlns:p14="http://schemas.microsoft.com/office/powerpoint/2010/main" val="940820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1478A2-D21D-DD99-5BE3-AFB52CC675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immagine 4" descr="Immagine che contiene modello, maglia, bianco e nero, griglia&#10;&#10;Il contenuto generato dall'IA potrebbe non essere corretto.">
            <a:extLst>
              <a:ext uri="{FF2B5EF4-FFF2-40B4-BE49-F238E27FC236}">
                <a16:creationId xmlns:a16="http://schemas.microsoft.com/office/drawing/2014/main" id="{0F59B2A7-D5A6-7B96-0B7B-7E285BE9D14A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43" r="37643"/>
          <a:stretch>
            <a:fillRect/>
          </a:stretch>
        </p:blipFill>
        <p:spPr>
          <a:xfrm>
            <a:off x="9178925" y="0"/>
            <a:ext cx="3013075" cy="6858000"/>
          </a:xfr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3400B1B9-C2D5-D9BA-8029-DE9848D95234}"/>
              </a:ext>
            </a:extLst>
          </p:cNvPr>
          <p:cNvSpPr txBox="1"/>
          <p:nvPr/>
        </p:nvSpPr>
        <p:spPr>
          <a:xfrm>
            <a:off x="1035697" y="214604"/>
            <a:ext cx="59249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>
                <a:solidFill>
                  <a:srgbClr val="3B94B6"/>
                </a:solidFill>
              </a:rPr>
              <a:t>Esempi di investimenti qualificati </a:t>
            </a:r>
          </a:p>
          <a:p>
            <a:r>
              <a:rPr lang="it-IT" sz="2800" i="1" dirty="0">
                <a:solidFill>
                  <a:srgbClr val="3B94B6"/>
                </a:solidFill>
              </a:rPr>
              <a:t>(c.d. «quota obbligatoria»)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9A7ADFF-2D5E-EBDB-C37D-A4196D1CEB72}"/>
              </a:ext>
            </a:extLst>
          </p:cNvPr>
          <p:cNvSpPr txBox="1"/>
          <p:nvPr/>
        </p:nvSpPr>
        <p:spPr>
          <a:xfrm>
            <a:off x="550506" y="1408644"/>
            <a:ext cx="8108302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azioni di s.p.a.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quote di tutte le s.r.l. (sottoscritte o meno tramite piattaforme di </a:t>
            </a:r>
            <a:r>
              <a:rPr lang="it-IT" i="1" dirty="0">
                <a:latin typeface="Arial" panose="020B0604020202020204" pitchFamily="34" charset="0"/>
                <a:cs typeface="Arial" panose="020B0604020202020204" pitchFamily="34" charset="0"/>
              </a:rPr>
              <a:t>equity crowdfunding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 c.d. mini-bond quotati e non (emessi da società qualificate ai fini PIR)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le società (qualificate ai fini PIR) quotate sull’Euronext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Growth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Milano (ex AIM)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molte delle società quotate sul segmento STAR di Borsa Italiana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finanziamenti tramite piattaforme di </a:t>
            </a:r>
            <a:r>
              <a:rPr lang="it-IT" i="1" dirty="0">
                <a:latin typeface="Arial" panose="020B0604020202020204" pitchFamily="34" charset="0"/>
                <a:cs typeface="Arial" panose="020B0604020202020204" pitchFamily="34" charset="0"/>
              </a:rPr>
              <a:t>peer to peer lending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(a condizione che la piattaforma applichi la ritenuta alla fonte a titolo d’imposta)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investimenti nel capitale di società immobiliari residenti in Italia, sottoscritto o meno tramite piattaforme di </a:t>
            </a:r>
            <a:r>
              <a:rPr lang="it-IT" i="1" dirty="0">
                <a:latin typeface="Arial" panose="020B0604020202020204" pitchFamily="34" charset="0"/>
                <a:cs typeface="Arial" panose="020B0604020202020204" pitchFamily="34" charset="0"/>
              </a:rPr>
              <a:t>crowdfunding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i="1" dirty="0">
                <a:latin typeface="Arial" panose="020B0604020202020204" pitchFamily="34" charset="0"/>
                <a:cs typeface="Arial" panose="020B0604020202020204" pitchFamily="34" charset="0"/>
              </a:rPr>
              <a:t>Asset </a:t>
            </a:r>
            <a:r>
              <a:rPr lang="it-IT" i="1" dirty="0" err="1">
                <a:latin typeface="Arial" panose="020B0604020202020204" pitchFamily="34" charset="0"/>
                <a:cs typeface="Arial" panose="020B0604020202020204" pitchFamily="34" charset="0"/>
              </a:rPr>
              <a:t>Backed</a:t>
            </a:r>
            <a:r>
              <a:rPr lang="it-IT" i="1" dirty="0">
                <a:latin typeface="Arial" panose="020B0604020202020204" pitchFamily="34" charset="0"/>
                <a:cs typeface="Arial" panose="020B0604020202020204" pitchFamily="34" charset="0"/>
              </a:rPr>
              <a:t> Securities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(ABS) emesse da veicoli di cartolarizzazione di crediti di imprese residenti in Italia, Stati UE o SEE, purché abbiano stabile organizzazione in Italia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OICR chiusi o aperti PIR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compliant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magine 9" descr="Immagine che contiene Carattere, Elementi grafici, logo, testo&#10;&#10;Descrizione generata automaticamente">
            <a:extLst>
              <a:ext uri="{FF2B5EF4-FFF2-40B4-BE49-F238E27FC236}">
                <a16:creationId xmlns:a16="http://schemas.microsoft.com/office/drawing/2014/main" id="{4237289A-CC45-75A7-0047-822F55BF056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1232" y="6206197"/>
            <a:ext cx="1716833" cy="45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523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F1FEF8-21F7-F360-D224-521E3ADB70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egnaposto immagine 7" descr="Immagine che contiene modello, maglia, bianco e nero, griglia&#10;&#10;Il contenuto generato dall'IA potrebbe non essere corretto.">
            <a:extLst>
              <a:ext uri="{FF2B5EF4-FFF2-40B4-BE49-F238E27FC236}">
                <a16:creationId xmlns:a16="http://schemas.microsoft.com/office/drawing/2014/main" id="{455A7870-6B32-E08D-DB80-2147DCF8FE34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43" r="37643"/>
          <a:stretch>
            <a:fillRect/>
          </a:stretch>
        </p:blipFill>
        <p:spPr>
          <a:xfrm>
            <a:off x="0" y="0"/>
            <a:ext cx="3013075" cy="6858000"/>
          </a:xfr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7AD3EB5D-699C-6D20-97F1-EFCB99630D44}"/>
              </a:ext>
            </a:extLst>
          </p:cNvPr>
          <p:cNvSpPr txBox="1"/>
          <p:nvPr/>
        </p:nvSpPr>
        <p:spPr>
          <a:xfrm>
            <a:off x="4133461" y="177280"/>
            <a:ext cx="59249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>
                <a:solidFill>
                  <a:srgbClr val="3B94B6"/>
                </a:solidFill>
              </a:rPr>
              <a:t>Esempi di investimenti qualificati </a:t>
            </a:r>
          </a:p>
          <a:p>
            <a:r>
              <a:rPr lang="it-IT" sz="2800" i="1" dirty="0">
                <a:solidFill>
                  <a:srgbClr val="3B94B6"/>
                </a:solidFill>
              </a:rPr>
              <a:t>(c.d. «quota obbligatoria»)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F63E624-185C-3395-0968-A51BA33228C3}"/>
              </a:ext>
            </a:extLst>
          </p:cNvPr>
          <p:cNvSpPr txBox="1"/>
          <p:nvPr/>
        </p:nvSpPr>
        <p:spPr>
          <a:xfrm>
            <a:off x="3392956" y="1244064"/>
            <a:ext cx="8177003" cy="26161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Limite di concentrazione</a:t>
            </a:r>
          </a:p>
          <a:p>
            <a:pPr marL="971550" lvl="1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Il limite di concentrazione sul singolo </a:t>
            </a:r>
            <a:r>
              <a:rPr lang="it-IT" sz="1400" i="1" dirty="0">
                <a:latin typeface="Arial" panose="020B0604020202020204" pitchFamily="34" charset="0"/>
                <a:cs typeface="Arial" panose="020B0604020202020204" pitchFamily="34" charset="0"/>
              </a:rPr>
              <a:t>asset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(qualificato e non qualificato) non può superare il 20 per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cento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 del totale PIR. Calcolo sulla base del costo storico</a:t>
            </a:r>
          </a:p>
          <a:p>
            <a:pPr marL="971550" lvl="1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Per l’investimento in OICR PIR </a:t>
            </a:r>
            <a:r>
              <a:rPr lang="it-IT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compliant</a:t>
            </a:r>
            <a:r>
              <a:rPr lang="it-IT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può superare il 20% e arrivare anche al 100%</a:t>
            </a:r>
          </a:p>
          <a:p>
            <a:pPr marL="971550" lvl="1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Il totale liquidità non può superare il 30% ma il totale investito in C/C o depositi (compresi certificati di deposito) non può superare il 20% per ciascuna categoria</a:t>
            </a:r>
          </a:p>
          <a:p>
            <a:pPr marL="971550" lvl="1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I limiti di composizione, concentrazione e liquidità devono essere rispettati per 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almeno 2/3 dell’anno solare</a:t>
            </a:r>
            <a:r>
              <a:rPr lang="it-IT" sz="1400" b="1" dirty="0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(ovvero della frazione di anno solare intercorrente tra la data di apertura del PIR e la fine dell’anno). Se si apre il PIR il 1 gennaio, si hanno a disposizione 4 mesi per rispettare i limiti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75EEC16-F6EE-E0EC-0AED-722E883D87C7}"/>
              </a:ext>
            </a:extLst>
          </p:cNvPr>
          <p:cNvSpPr txBox="1"/>
          <p:nvPr/>
        </p:nvSpPr>
        <p:spPr>
          <a:xfrm>
            <a:off x="3219061" y="3757854"/>
            <a:ext cx="8516516" cy="25083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Holding </a:t>
            </a:r>
            <a:r>
              <a:rPr lang="it-IT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period</a:t>
            </a:r>
            <a:endParaRPr lang="it-IT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spcAft>
                <a:spcPts val="600"/>
              </a:spcAft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Per beneficiare del regime di esenzione è necessario che lo strumento che genera il reddito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sia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 posseduto per almeno 5 anni (c.d. </a:t>
            </a:r>
            <a:r>
              <a:rPr lang="it-IT" sz="1400" i="1" dirty="0">
                <a:latin typeface="Arial" panose="020B0604020202020204" pitchFamily="34" charset="0"/>
                <a:cs typeface="Arial" panose="020B0604020202020204" pitchFamily="34" charset="0"/>
              </a:rPr>
              <a:t>holding </a:t>
            </a:r>
            <a:r>
              <a:rPr lang="it-IT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period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200150" lvl="2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I proventi distribuiti (dividendi/interessi) prima del decorso dell’</a:t>
            </a:r>
            <a:r>
              <a:rPr lang="it-IT" sz="1400" i="1" dirty="0">
                <a:latin typeface="Arial" panose="020B0604020202020204" pitchFamily="34" charset="0"/>
                <a:cs typeface="Arial" panose="020B0604020202020204" pitchFamily="34" charset="0"/>
              </a:rPr>
              <a:t>holding </a:t>
            </a:r>
            <a:r>
              <a:rPr lang="it-IT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period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 beneficiano subito del regime di esenzione. Se poi lo strumento è ceduto prima dell’</a:t>
            </a:r>
            <a:r>
              <a:rPr lang="it-IT" sz="1400" i="1" dirty="0">
                <a:latin typeface="Arial" panose="020B0604020202020204" pitchFamily="34" charset="0"/>
                <a:cs typeface="Arial" panose="020B0604020202020204" pitchFamily="34" charset="0"/>
              </a:rPr>
              <a:t>holding </a:t>
            </a:r>
            <a:r>
              <a:rPr lang="it-IT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period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 è previsto il recupero a tassazione (c.d. </a:t>
            </a:r>
            <a:r>
              <a:rPr lang="it-IT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recupture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2001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Se lo strumento è ceduto prima dell’</a:t>
            </a:r>
            <a:r>
              <a:rPr lang="it-IT" sz="1400" i="1" dirty="0">
                <a:latin typeface="Arial" panose="020B0604020202020204" pitchFamily="34" charset="0"/>
                <a:cs typeface="Arial" panose="020B0604020202020204" pitchFamily="34" charset="0"/>
              </a:rPr>
              <a:t>holding </a:t>
            </a:r>
            <a:r>
              <a:rPr lang="it-IT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period</a:t>
            </a:r>
            <a:r>
              <a:rPr lang="it-IT" sz="1400" dirty="0">
                <a:latin typeface="Arial" panose="020B0604020202020204" pitchFamily="34" charset="0"/>
                <a:cs typeface="Arial" panose="020B0604020202020204" pitchFamily="34" charset="0"/>
              </a:rPr>
              <a:t>, la plusvalenza è tassata ordinariamente (regime amministrato) salvo il reinvestimento entro 90 giorni. In tal caso il periodo di possesso dello strumento venduto si somma a quello del nuovo strumento fino a raggiungere i 5 anni</a:t>
            </a:r>
          </a:p>
        </p:txBody>
      </p:sp>
    </p:spTree>
    <p:extLst>
      <p:ext uri="{BB962C8B-B14F-4D97-AF65-F5344CB8AC3E}">
        <p14:creationId xmlns:p14="http://schemas.microsoft.com/office/powerpoint/2010/main" val="4192223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D9342D-F4C6-03F8-10FD-10B4879CD7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13">
            <a:extLst>
              <a:ext uri="{FF2B5EF4-FFF2-40B4-BE49-F238E27FC236}">
                <a16:creationId xmlns:a16="http://schemas.microsoft.com/office/drawing/2014/main" id="{C331E3F9-D0FA-599A-BDD9-9489D451B882}"/>
              </a:ext>
            </a:extLst>
          </p:cNvPr>
          <p:cNvSpPr/>
          <p:nvPr/>
        </p:nvSpPr>
        <p:spPr>
          <a:xfrm>
            <a:off x="7249887" y="741919"/>
            <a:ext cx="4576979" cy="6041436"/>
          </a:xfrm>
          <a:prstGeom prst="rect">
            <a:avLst/>
          </a:prstGeom>
          <a:solidFill>
            <a:srgbClr val="E8E4D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48B595D-4068-B7CC-0694-341B019E3A61}"/>
              </a:ext>
            </a:extLst>
          </p:cNvPr>
          <p:cNvSpPr txBox="1"/>
          <p:nvPr/>
        </p:nvSpPr>
        <p:spPr>
          <a:xfrm>
            <a:off x="783771" y="177280"/>
            <a:ext cx="59249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>
                <a:solidFill>
                  <a:srgbClr val="3B94B6"/>
                </a:solidFill>
              </a:rPr>
              <a:t>Esempio portafoglio PIR fai-da-te</a:t>
            </a:r>
          </a:p>
        </p:txBody>
      </p:sp>
      <p:sp>
        <p:nvSpPr>
          <p:cNvPr id="12" name="Ovale 11">
            <a:extLst>
              <a:ext uri="{FF2B5EF4-FFF2-40B4-BE49-F238E27FC236}">
                <a16:creationId xmlns:a16="http://schemas.microsoft.com/office/drawing/2014/main" id="{312C7CED-281C-740A-1E77-C0CD3B8BF476}"/>
              </a:ext>
            </a:extLst>
          </p:cNvPr>
          <p:cNvSpPr/>
          <p:nvPr/>
        </p:nvSpPr>
        <p:spPr>
          <a:xfrm>
            <a:off x="7653437" y="816567"/>
            <a:ext cx="4576978" cy="6138229"/>
          </a:xfrm>
          <a:custGeom>
            <a:avLst/>
            <a:gdLst>
              <a:gd name="connsiteX0" fmla="*/ 0 w 5707226"/>
              <a:gd name="connsiteY0" fmla="*/ 3084726 h 6169451"/>
              <a:gd name="connsiteX1" fmla="*/ 2853613 w 5707226"/>
              <a:gd name="connsiteY1" fmla="*/ 0 h 6169451"/>
              <a:gd name="connsiteX2" fmla="*/ 5707226 w 5707226"/>
              <a:gd name="connsiteY2" fmla="*/ 3084726 h 6169451"/>
              <a:gd name="connsiteX3" fmla="*/ 2853613 w 5707226"/>
              <a:gd name="connsiteY3" fmla="*/ 6169452 h 6169451"/>
              <a:gd name="connsiteX4" fmla="*/ 0 w 5707226"/>
              <a:gd name="connsiteY4" fmla="*/ 3084726 h 6169451"/>
              <a:gd name="connsiteX0" fmla="*/ 72 w 5707298"/>
              <a:gd name="connsiteY0" fmla="*/ 3084726 h 6132130"/>
              <a:gd name="connsiteX1" fmla="*/ 2853685 w 5707298"/>
              <a:gd name="connsiteY1" fmla="*/ 0 h 6132130"/>
              <a:gd name="connsiteX2" fmla="*/ 5707298 w 5707298"/>
              <a:gd name="connsiteY2" fmla="*/ 3084726 h 6132130"/>
              <a:gd name="connsiteX3" fmla="*/ 2788371 w 5707298"/>
              <a:gd name="connsiteY3" fmla="*/ 6132130 h 6132130"/>
              <a:gd name="connsiteX4" fmla="*/ 72 w 5707298"/>
              <a:gd name="connsiteY4" fmla="*/ 3084726 h 6132130"/>
              <a:gd name="connsiteX0" fmla="*/ 45 w 4988814"/>
              <a:gd name="connsiteY0" fmla="*/ 3085433 h 6133257"/>
              <a:gd name="connsiteX1" fmla="*/ 2853658 w 4988814"/>
              <a:gd name="connsiteY1" fmla="*/ 707 h 6133257"/>
              <a:gd name="connsiteX2" fmla="*/ 4988814 w 4988814"/>
              <a:gd name="connsiteY2" fmla="*/ 2880159 h 6133257"/>
              <a:gd name="connsiteX3" fmla="*/ 2788344 w 4988814"/>
              <a:gd name="connsiteY3" fmla="*/ 6132837 h 6133257"/>
              <a:gd name="connsiteX4" fmla="*/ 45 w 4988814"/>
              <a:gd name="connsiteY4" fmla="*/ 3085433 h 6133257"/>
              <a:gd name="connsiteX0" fmla="*/ 45 w 4988814"/>
              <a:gd name="connsiteY0" fmla="*/ 3085404 h 6133228"/>
              <a:gd name="connsiteX1" fmla="*/ 2853658 w 4988814"/>
              <a:gd name="connsiteY1" fmla="*/ 678 h 6133228"/>
              <a:gd name="connsiteX2" fmla="*/ 4988814 w 4988814"/>
              <a:gd name="connsiteY2" fmla="*/ 2880130 h 6133228"/>
              <a:gd name="connsiteX3" fmla="*/ 2788344 w 4988814"/>
              <a:gd name="connsiteY3" fmla="*/ 6132808 h 6133228"/>
              <a:gd name="connsiteX4" fmla="*/ 45 w 4988814"/>
              <a:gd name="connsiteY4" fmla="*/ 3085404 h 6133228"/>
              <a:gd name="connsiteX0" fmla="*/ 45 w 4988814"/>
              <a:gd name="connsiteY0" fmla="*/ 3085798 h 6133622"/>
              <a:gd name="connsiteX1" fmla="*/ 2853658 w 4988814"/>
              <a:gd name="connsiteY1" fmla="*/ 1072 h 6133622"/>
              <a:gd name="connsiteX2" fmla="*/ 4988814 w 4988814"/>
              <a:gd name="connsiteY2" fmla="*/ 2880524 h 6133622"/>
              <a:gd name="connsiteX3" fmla="*/ 2788344 w 4988814"/>
              <a:gd name="connsiteY3" fmla="*/ 6133202 h 6133622"/>
              <a:gd name="connsiteX4" fmla="*/ 45 w 4988814"/>
              <a:gd name="connsiteY4" fmla="*/ 3085798 h 6133622"/>
              <a:gd name="connsiteX0" fmla="*/ 43 w 4195710"/>
              <a:gd name="connsiteY0" fmla="*/ 3085600 h 6133352"/>
              <a:gd name="connsiteX1" fmla="*/ 2853656 w 4195710"/>
              <a:gd name="connsiteY1" fmla="*/ 874 h 6133352"/>
              <a:gd name="connsiteX2" fmla="*/ 4195710 w 4195710"/>
              <a:gd name="connsiteY2" fmla="*/ 2898987 h 6133352"/>
              <a:gd name="connsiteX3" fmla="*/ 2788342 w 4195710"/>
              <a:gd name="connsiteY3" fmla="*/ 6133004 h 6133352"/>
              <a:gd name="connsiteX4" fmla="*/ 43 w 4195710"/>
              <a:gd name="connsiteY4" fmla="*/ 3085600 h 6133352"/>
              <a:gd name="connsiteX0" fmla="*/ 3900 w 4199623"/>
              <a:gd name="connsiteY0" fmla="*/ 3085600 h 6058718"/>
              <a:gd name="connsiteX1" fmla="*/ 2857513 w 4199623"/>
              <a:gd name="connsiteY1" fmla="*/ 874 h 6058718"/>
              <a:gd name="connsiteX2" fmla="*/ 4199567 w 4199623"/>
              <a:gd name="connsiteY2" fmla="*/ 2898987 h 6058718"/>
              <a:gd name="connsiteX3" fmla="*/ 3519987 w 4199623"/>
              <a:gd name="connsiteY3" fmla="*/ 6058359 h 6058718"/>
              <a:gd name="connsiteX4" fmla="*/ 3900 w 4199623"/>
              <a:gd name="connsiteY4" fmla="*/ 3085600 h 6058718"/>
              <a:gd name="connsiteX0" fmla="*/ 502 w 4196225"/>
              <a:gd name="connsiteY0" fmla="*/ 3020358 h 5993474"/>
              <a:gd name="connsiteX1" fmla="*/ 3264662 w 4196225"/>
              <a:gd name="connsiteY1" fmla="*/ 947 h 5993474"/>
              <a:gd name="connsiteX2" fmla="*/ 4196169 w 4196225"/>
              <a:gd name="connsiteY2" fmla="*/ 2833745 h 5993474"/>
              <a:gd name="connsiteX3" fmla="*/ 3516589 w 4196225"/>
              <a:gd name="connsiteY3" fmla="*/ 5993117 h 5993474"/>
              <a:gd name="connsiteX4" fmla="*/ 502 w 4196225"/>
              <a:gd name="connsiteY4" fmla="*/ 3020358 h 5993474"/>
              <a:gd name="connsiteX0" fmla="*/ 567 w 4196290"/>
              <a:gd name="connsiteY0" fmla="*/ 3022212 h 5995328"/>
              <a:gd name="connsiteX1" fmla="*/ 3264727 w 4196290"/>
              <a:gd name="connsiteY1" fmla="*/ 2801 h 5995328"/>
              <a:gd name="connsiteX2" fmla="*/ 4196234 w 4196290"/>
              <a:gd name="connsiteY2" fmla="*/ 2835599 h 5995328"/>
              <a:gd name="connsiteX3" fmla="*/ 3516654 w 4196290"/>
              <a:gd name="connsiteY3" fmla="*/ 5994971 h 5995328"/>
              <a:gd name="connsiteX4" fmla="*/ 567 w 4196290"/>
              <a:gd name="connsiteY4" fmla="*/ 3022212 h 5995328"/>
              <a:gd name="connsiteX0" fmla="*/ 502 w 4196225"/>
              <a:gd name="connsiteY0" fmla="*/ 3020358 h 5993474"/>
              <a:gd name="connsiteX1" fmla="*/ 3264662 w 4196225"/>
              <a:gd name="connsiteY1" fmla="*/ 947 h 5993474"/>
              <a:gd name="connsiteX2" fmla="*/ 4196169 w 4196225"/>
              <a:gd name="connsiteY2" fmla="*/ 2833745 h 5993474"/>
              <a:gd name="connsiteX3" fmla="*/ 3516589 w 4196225"/>
              <a:gd name="connsiteY3" fmla="*/ 5993117 h 5993474"/>
              <a:gd name="connsiteX4" fmla="*/ 502 w 4196225"/>
              <a:gd name="connsiteY4" fmla="*/ 3020358 h 5993474"/>
              <a:gd name="connsiteX0" fmla="*/ 502 w 4196225"/>
              <a:gd name="connsiteY0" fmla="*/ 3020380 h 5993496"/>
              <a:gd name="connsiteX1" fmla="*/ 3264662 w 4196225"/>
              <a:gd name="connsiteY1" fmla="*/ 969 h 5993496"/>
              <a:gd name="connsiteX2" fmla="*/ 4196169 w 4196225"/>
              <a:gd name="connsiteY2" fmla="*/ 2833767 h 5993496"/>
              <a:gd name="connsiteX3" fmla="*/ 3516589 w 4196225"/>
              <a:gd name="connsiteY3" fmla="*/ 5993139 h 5993496"/>
              <a:gd name="connsiteX4" fmla="*/ 502 w 4196225"/>
              <a:gd name="connsiteY4" fmla="*/ 3020380 h 5993496"/>
              <a:gd name="connsiteX0" fmla="*/ 65341 w 4261008"/>
              <a:gd name="connsiteY0" fmla="*/ 3020380 h 6107543"/>
              <a:gd name="connsiteX1" fmla="*/ 3329501 w 4261008"/>
              <a:gd name="connsiteY1" fmla="*/ 969 h 6107543"/>
              <a:gd name="connsiteX2" fmla="*/ 4261008 w 4261008"/>
              <a:gd name="connsiteY2" fmla="*/ 2833767 h 6107543"/>
              <a:gd name="connsiteX3" fmla="*/ 3581428 w 4261008"/>
              <a:gd name="connsiteY3" fmla="*/ 5993139 h 6107543"/>
              <a:gd name="connsiteX4" fmla="*/ 1334362 w 4261008"/>
              <a:gd name="connsiteY4" fmla="*/ 5187211 h 6107543"/>
              <a:gd name="connsiteX5" fmla="*/ 65341 w 4261008"/>
              <a:gd name="connsiteY5" fmla="*/ 3020380 h 6107543"/>
              <a:gd name="connsiteX0" fmla="*/ 109564 w 4305231"/>
              <a:gd name="connsiteY0" fmla="*/ 3074207 h 6161370"/>
              <a:gd name="connsiteX1" fmla="*/ 436193 w 4305231"/>
              <a:gd name="connsiteY1" fmla="*/ 1172891 h 6161370"/>
              <a:gd name="connsiteX2" fmla="*/ 3373724 w 4305231"/>
              <a:gd name="connsiteY2" fmla="*/ 54796 h 6161370"/>
              <a:gd name="connsiteX3" fmla="*/ 4305231 w 4305231"/>
              <a:gd name="connsiteY3" fmla="*/ 2887594 h 6161370"/>
              <a:gd name="connsiteX4" fmla="*/ 3625651 w 4305231"/>
              <a:gd name="connsiteY4" fmla="*/ 6046966 h 6161370"/>
              <a:gd name="connsiteX5" fmla="*/ 1378585 w 4305231"/>
              <a:gd name="connsiteY5" fmla="*/ 5241038 h 6161370"/>
              <a:gd name="connsiteX6" fmla="*/ 109564 w 4305231"/>
              <a:gd name="connsiteY6" fmla="*/ 3074207 h 6161370"/>
              <a:gd name="connsiteX0" fmla="*/ 72192 w 4267859"/>
              <a:gd name="connsiteY0" fmla="*/ 3074207 h 6207239"/>
              <a:gd name="connsiteX1" fmla="*/ 398821 w 4267859"/>
              <a:gd name="connsiteY1" fmla="*/ 1172891 h 6207239"/>
              <a:gd name="connsiteX2" fmla="*/ 3336352 w 4267859"/>
              <a:gd name="connsiteY2" fmla="*/ 54796 h 6207239"/>
              <a:gd name="connsiteX3" fmla="*/ 4267859 w 4267859"/>
              <a:gd name="connsiteY3" fmla="*/ 2887594 h 6207239"/>
              <a:gd name="connsiteX4" fmla="*/ 3588279 w 4267859"/>
              <a:gd name="connsiteY4" fmla="*/ 6046966 h 6207239"/>
              <a:gd name="connsiteX5" fmla="*/ 818699 w 4267859"/>
              <a:gd name="connsiteY5" fmla="*/ 5464973 h 6207239"/>
              <a:gd name="connsiteX6" fmla="*/ 72192 w 4267859"/>
              <a:gd name="connsiteY6" fmla="*/ 3074207 h 6207239"/>
              <a:gd name="connsiteX0" fmla="*/ 88783 w 4284450"/>
              <a:gd name="connsiteY0" fmla="*/ 3074207 h 6178619"/>
              <a:gd name="connsiteX1" fmla="*/ 415412 w 4284450"/>
              <a:gd name="connsiteY1" fmla="*/ 1172891 h 6178619"/>
              <a:gd name="connsiteX2" fmla="*/ 3352943 w 4284450"/>
              <a:gd name="connsiteY2" fmla="*/ 54796 h 6178619"/>
              <a:gd name="connsiteX3" fmla="*/ 4284450 w 4284450"/>
              <a:gd name="connsiteY3" fmla="*/ 2887594 h 6178619"/>
              <a:gd name="connsiteX4" fmla="*/ 3604870 w 4284450"/>
              <a:gd name="connsiteY4" fmla="*/ 6046966 h 6178619"/>
              <a:gd name="connsiteX5" fmla="*/ 1068555 w 4284450"/>
              <a:gd name="connsiteY5" fmla="*/ 5334344 h 6178619"/>
              <a:gd name="connsiteX6" fmla="*/ 88783 w 4284450"/>
              <a:gd name="connsiteY6" fmla="*/ 3074207 h 6178619"/>
              <a:gd name="connsiteX0" fmla="*/ 88783 w 4331968"/>
              <a:gd name="connsiteY0" fmla="*/ 3074207 h 6047793"/>
              <a:gd name="connsiteX1" fmla="*/ 415412 w 4331968"/>
              <a:gd name="connsiteY1" fmla="*/ 1172891 h 6047793"/>
              <a:gd name="connsiteX2" fmla="*/ 3352943 w 4331968"/>
              <a:gd name="connsiteY2" fmla="*/ 54796 h 6047793"/>
              <a:gd name="connsiteX3" fmla="*/ 4284450 w 4331968"/>
              <a:gd name="connsiteY3" fmla="*/ 2887594 h 6047793"/>
              <a:gd name="connsiteX4" fmla="*/ 4166319 w 4331968"/>
              <a:gd name="connsiteY4" fmla="*/ 5408989 h 6047793"/>
              <a:gd name="connsiteX5" fmla="*/ 3604870 w 4331968"/>
              <a:gd name="connsiteY5" fmla="*/ 6046966 h 6047793"/>
              <a:gd name="connsiteX6" fmla="*/ 1068555 w 4331968"/>
              <a:gd name="connsiteY6" fmla="*/ 5334344 h 6047793"/>
              <a:gd name="connsiteX7" fmla="*/ 88783 w 4331968"/>
              <a:gd name="connsiteY7" fmla="*/ 3074207 h 6047793"/>
              <a:gd name="connsiteX0" fmla="*/ 88783 w 4299642"/>
              <a:gd name="connsiteY0" fmla="*/ 3034805 h 6008391"/>
              <a:gd name="connsiteX1" fmla="*/ 415412 w 4299642"/>
              <a:gd name="connsiteY1" fmla="*/ 1133489 h 6008391"/>
              <a:gd name="connsiteX2" fmla="*/ 3352943 w 4299642"/>
              <a:gd name="connsiteY2" fmla="*/ 15394 h 6008391"/>
              <a:gd name="connsiteX3" fmla="*/ 4194311 w 4299642"/>
              <a:gd name="connsiteY3" fmla="*/ 648297 h 6008391"/>
              <a:gd name="connsiteX4" fmla="*/ 4284450 w 4299642"/>
              <a:gd name="connsiteY4" fmla="*/ 2848192 h 6008391"/>
              <a:gd name="connsiteX5" fmla="*/ 4166319 w 4299642"/>
              <a:gd name="connsiteY5" fmla="*/ 5369587 h 6008391"/>
              <a:gd name="connsiteX6" fmla="*/ 3604870 w 4299642"/>
              <a:gd name="connsiteY6" fmla="*/ 6007564 h 6008391"/>
              <a:gd name="connsiteX7" fmla="*/ 1068555 w 4299642"/>
              <a:gd name="connsiteY7" fmla="*/ 5294942 h 6008391"/>
              <a:gd name="connsiteX8" fmla="*/ 88783 w 4299642"/>
              <a:gd name="connsiteY8" fmla="*/ 3034805 h 6008391"/>
              <a:gd name="connsiteX0" fmla="*/ 88783 w 4299642"/>
              <a:gd name="connsiteY0" fmla="*/ 3077331 h 6050917"/>
              <a:gd name="connsiteX1" fmla="*/ 415412 w 4299642"/>
              <a:gd name="connsiteY1" fmla="*/ 1176015 h 6050917"/>
              <a:gd name="connsiteX2" fmla="*/ 3352943 w 4299642"/>
              <a:gd name="connsiteY2" fmla="*/ 57920 h 6050917"/>
              <a:gd name="connsiteX3" fmla="*/ 4203641 w 4299642"/>
              <a:gd name="connsiteY3" fmla="*/ 214962 h 6050917"/>
              <a:gd name="connsiteX4" fmla="*/ 4194311 w 4299642"/>
              <a:gd name="connsiteY4" fmla="*/ 690823 h 6050917"/>
              <a:gd name="connsiteX5" fmla="*/ 4284450 w 4299642"/>
              <a:gd name="connsiteY5" fmla="*/ 2890718 h 6050917"/>
              <a:gd name="connsiteX6" fmla="*/ 4166319 w 4299642"/>
              <a:gd name="connsiteY6" fmla="*/ 5412113 h 6050917"/>
              <a:gd name="connsiteX7" fmla="*/ 3604870 w 4299642"/>
              <a:gd name="connsiteY7" fmla="*/ 6050090 h 6050917"/>
              <a:gd name="connsiteX8" fmla="*/ 1068555 w 4299642"/>
              <a:gd name="connsiteY8" fmla="*/ 5337468 h 6050917"/>
              <a:gd name="connsiteX9" fmla="*/ 88783 w 4299642"/>
              <a:gd name="connsiteY9" fmla="*/ 3077331 h 6050917"/>
              <a:gd name="connsiteX0" fmla="*/ 88783 w 4299642"/>
              <a:gd name="connsiteY0" fmla="*/ 3073202 h 6046788"/>
              <a:gd name="connsiteX1" fmla="*/ 415412 w 4299642"/>
              <a:gd name="connsiteY1" fmla="*/ 1171886 h 6046788"/>
              <a:gd name="connsiteX2" fmla="*/ 3352943 w 4299642"/>
              <a:gd name="connsiteY2" fmla="*/ 53791 h 6046788"/>
              <a:gd name="connsiteX3" fmla="*/ 4203641 w 4299642"/>
              <a:gd name="connsiteY3" fmla="*/ 210833 h 6046788"/>
              <a:gd name="connsiteX4" fmla="*/ 4268956 w 4299642"/>
              <a:gd name="connsiteY4" fmla="*/ 537404 h 6046788"/>
              <a:gd name="connsiteX5" fmla="*/ 4194311 w 4299642"/>
              <a:gd name="connsiteY5" fmla="*/ 686694 h 6046788"/>
              <a:gd name="connsiteX6" fmla="*/ 4284450 w 4299642"/>
              <a:gd name="connsiteY6" fmla="*/ 2886589 h 6046788"/>
              <a:gd name="connsiteX7" fmla="*/ 4166319 w 4299642"/>
              <a:gd name="connsiteY7" fmla="*/ 5407984 h 6046788"/>
              <a:gd name="connsiteX8" fmla="*/ 3604870 w 4299642"/>
              <a:gd name="connsiteY8" fmla="*/ 6045961 h 6046788"/>
              <a:gd name="connsiteX9" fmla="*/ 1068555 w 4299642"/>
              <a:gd name="connsiteY9" fmla="*/ 5333339 h 6046788"/>
              <a:gd name="connsiteX10" fmla="*/ 88783 w 4299642"/>
              <a:gd name="connsiteY10" fmla="*/ 3073202 h 6046788"/>
              <a:gd name="connsiteX0" fmla="*/ 88783 w 4295685"/>
              <a:gd name="connsiteY0" fmla="*/ 3073202 h 6046788"/>
              <a:gd name="connsiteX1" fmla="*/ 415412 w 4295685"/>
              <a:gd name="connsiteY1" fmla="*/ 1171886 h 6046788"/>
              <a:gd name="connsiteX2" fmla="*/ 3352943 w 4295685"/>
              <a:gd name="connsiteY2" fmla="*/ 53791 h 6046788"/>
              <a:gd name="connsiteX3" fmla="*/ 4203641 w 4295685"/>
              <a:gd name="connsiteY3" fmla="*/ 210833 h 6046788"/>
              <a:gd name="connsiteX4" fmla="*/ 4268956 w 4295685"/>
              <a:gd name="connsiteY4" fmla="*/ 537404 h 6046788"/>
              <a:gd name="connsiteX5" fmla="*/ 4194311 w 4295685"/>
              <a:gd name="connsiteY5" fmla="*/ 686694 h 6046788"/>
              <a:gd name="connsiteX6" fmla="*/ 4287617 w 4295685"/>
              <a:gd name="connsiteY6" fmla="*/ 1115901 h 6046788"/>
              <a:gd name="connsiteX7" fmla="*/ 4284450 w 4295685"/>
              <a:gd name="connsiteY7" fmla="*/ 2886589 h 6046788"/>
              <a:gd name="connsiteX8" fmla="*/ 4166319 w 4295685"/>
              <a:gd name="connsiteY8" fmla="*/ 5407984 h 6046788"/>
              <a:gd name="connsiteX9" fmla="*/ 3604870 w 4295685"/>
              <a:gd name="connsiteY9" fmla="*/ 6045961 h 6046788"/>
              <a:gd name="connsiteX10" fmla="*/ 1068555 w 4295685"/>
              <a:gd name="connsiteY10" fmla="*/ 5333339 h 6046788"/>
              <a:gd name="connsiteX11" fmla="*/ 88783 w 4295685"/>
              <a:gd name="connsiteY11" fmla="*/ 3073202 h 6046788"/>
              <a:gd name="connsiteX0" fmla="*/ 88783 w 4295685"/>
              <a:gd name="connsiteY0" fmla="*/ 3073202 h 6046788"/>
              <a:gd name="connsiteX1" fmla="*/ 415412 w 4295685"/>
              <a:gd name="connsiteY1" fmla="*/ 1171886 h 6046788"/>
              <a:gd name="connsiteX2" fmla="*/ 3352943 w 4295685"/>
              <a:gd name="connsiteY2" fmla="*/ 53791 h 6046788"/>
              <a:gd name="connsiteX3" fmla="*/ 4203641 w 4295685"/>
              <a:gd name="connsiteY3" fmla="*/ 210833 h 6046788"/>
              <a:gd name="connsiteX4" fmla="*/ 4268956 w 4295685"/>
              <a:gd name="connsiteY4" fmla="*/ 537404 h 6046788"/>
              <a:gd name="connsiteX5" fmla="*/ 4278288 w 4295685"/>
              <a:gd name="connsiteY5" fmla="*/ 630709 h 6046788"/>
              <a:gd name="connsiteX6" fmla="*/ 4194311 w 4295685"/>
              <a:gd name="connsiteY6" fmla="*/ 686694 h 6046788"/>
              <a:gd name="connsiteX7" fmla="*/ 4287617 w 4295685"/>
              <a:gd name="connsiteY7" fmla="*/ 1115901 h 6046788"/>
              <a:gd name="connsiteX8" fmla="*/ 4284450 w 4295685"/>
              <a:gd name="connsiteY8" fmla="*/ 2886589 h 6046788"/>
              <a:gd name="connsiteX9" fmla="*/ 4166319 w 4295685"/>
              <a:gd name="connsiteY9" fmla="*/ 5407984 h 6046788"/>
              <a:gd name="connsiteX10" fmla="*/ 3604870 w 4295685"/>
              <a:gd name="connsiteY10" fmla="*/ 6045961 h 6046788"/>
              <a:gd name="connsiteX11" fmla="*/ 1068555 w 4295685"/>
              <a:gd name="connsiteY11" fmla="*/ 5333339 h 6046788"/>
              <a:gd name="connsiteX12" fmla="*/ 88783 w 4295685"/>
              <a:gd name="connsiteY12" fmla="*/ 3073202 h 6046788"/>
              <a:gd name="connsiteX0" fmla="*/ 88783 w 4300078"/>
              <a:gd name="connsiteY0" fmla="*/ 3073202 h 6046788"/>
              <a:gd name="connsiteX1" fmla="*/ 415412 w 4300078"/>
              <a:gd name="connsiteY1" fmla="*/ 1171886 h 6046788"/>
              <a:gd name="connsiteX2" fmla="*/ 3352943 w 4300078"/>
              <a:gd name="connsiteY2" fmla="*/ 53791 h 6046788"/>
              <a:gd name="connsiteX3" fmla="*/ 4203641 w 4300078"/>
              <a:gd name="connsiteY3" fmla="*/ 210833 h 6046788"/>
              <a:gd name="connsiteX4" fmla="*/ 4268956 w 4300078"/>
              <a:gd name="connsiteY4" fmla="*/ 537404 h 6046788"/>
              <a:gd name="connsiteX5" fmla="*/ 4278288 w 4300078"/>
              <a:gd name="connsiteY5" fmla="*/ 630709 h 6046788"/>
              <a:gd name="connsiteX6" fmla="*/ 4296948 w 4300078"/>
              <a:gd name="connsiteY6" fmla="*/ 714685 h 6046788"/>
              <a:gd name="connsiteX7" fmla="*/ 4287617 w 4300078"/>
              <a:gd name="connsiteY7" fmla="*/ 1115901 h 6046788"/>
              <a:gd name="connsiteX8" fmla="*/ 4284450 w 4300078"/>
              <a:gd name="connsiteY8" fmla="*/ 2886589 h 6046788"/>
              <a:gd name="connsiteX9" fmla="*/ 4166319 w 4300078"/>
              <a:gd name="connsiteY9" fmla="*/ 5407984 h 6046788"/>
              <a:gd name="connsiteX10" fmla="*/ 3604870 w 4300078"/>
              <a:gd name="connsiteY10" fmla="*/ 6045961 h 6046788"/>
              <a:gd name="connsiteX11" fmla="*/ 1068555 w 4300078"/>
              <a:gd name="connsiteY11" fmla="*/ 5333339 h 6046788"/>
              <a:gd name="connsiteX12" fmla="*/ 88783 w 4300078"/>
              <a:gd name="connsiteY12" fmla="*/ 3073202 h 6046788"/>
              <a:gd name="connsiteX0" fmla="*/ 88783 w 4300078"/>
              <a:gd name="connsiteY0" fmla="*/ 3073202 h 6046788"/>
              <a:gd name="connsiteX1" fmla="*/ 415412 w 4300078"/>
              <a:gd name="connsiteY1" fmla="*/ 1171886 h 6046788"/>
              <a:gd name="connsiteX2" fmla="*/ 3352943 w 4300078"/>
              <a:gd name="connsiteY2" fmla="*/ 53791 h 6046788"/>
              <a:gd name="connsiteX3" fmla="*/ 4203641 w 4300078"/>
              <a:gd name="connsiteY3" fmla="*/ 210833 h 6046788"/>
              <a:gd name="connsiteX4" fmla="*/ 4287617 w 4300078"/>
              <a:gd name="connsiteY4" fmla="*/ 444098 h 6046788"/>
              <a:gd name="connsiteX5" fmla="*/ 4278288 w 4300078"/>
              <a:gd name="connsiteY5" fmla="*/ 630709 h 6046788"/>
              <a:gd name="connsiteX6" fmla="*/ 4296948 w 4300078"/>
              <a:gd name="connsiteY6" fmla="*/ 714685 h 6046788"/>
              <a:gd name="connsiteX7" fmla="*/ 4287617 w 4300078"/>
              <a:gd name="connsiteY7" fmla="*/ 1115901 h 6046788"/>
              <a:gd name="connsiteX8" fmla="*/ 4284450 w 4300078"/>
              <a:gd name="connsiteY8" fmla="*/ 2886589 h 6046788"/>
              <a:gd name="connsiteX9" fmla="*/ 4166319 w 4300078"/>
              <a:gd name="connsiteY9" fmla="*/ 5407984 h 6046788"/>
              <a:gd name="connsiteX10" fmla="*/ 3604870 w 4300078"/>
              <a:gd name="connsiteY10" fmla="*/ 6045961 h 6046788"/>
              <a:gd name="connsiteX11" fmla="*/ 1068555 w 4300078"/>
              <a:gd name="connsiteY11" fmla="*/ 5333339 h 6046788"/>
              <a:gd name="connsiteX12" fmla="*/ 88783 w 4300078"/>
              <a:gd name="connsiteY12" fmla="*/ 3073202 h 6046788"/>
              <a:gd name="connsiteX0" fmla="*/ 88783 w 4309217"/>
              <a:gd name="connsiteY0" fmla="*/ 3073202 h 6046788"/>
              <a:gd name="connsiteX1" fmla="*/ 415412 w 4309217"/>
              <a:gd name="connsiteY1" fmla="*/ 1171886 h 6046788"/>
              <a:gd name="connsiteX2" fmla="*/ 3352943 w 4309217"/>
              <a:gd name="connsiteY2" fmla="*/ 53791 h 6046788"/>
              <a:gd name="connsiteX3" fmla="*/ 4203641 w 4309217"/>
              <a:gd name="connsiteY3" fmla="*/ 210833 h 6046788"/>
              <a:gd name="connsiteX4" fmla="*/ 4287617 w 4309217"/>
              <a:gd name="connsiteY4" fmla="*/ 444098 h 6046788"/>
              <a:gd name="connsiteX5" fmla="*/ 4306280 w 4309217"/>
              <a:gd name="connsiteY5" fmla="*/ 565394 h 6046788"/>
              <a:gd name="connsiteX6" fmla="*/ 4296948 w 4309217"/>
              <a:gd name="connsiteY6" fmla="*/ 714685 h 6046788"/>
              <a:gd name="connsiteX7" fmla="*/ 4287617 w 4309217"/>
              <a:gd name="connsiteY7" fmla="*/ 1115901 h 6046788"/>
              <a:gd name="connsiteX8" fmla="*/ 4284450 w 4309217"/>
              <a:gd name="connsiteY8" fmla="*/ 2886589 h 6046788"/>
              <a:gd name="connsiteX9" fmla="*/ 4166319 w 4309217"/>
              <a:gd name="connsiteY9" fmla="*/ 5407984 h 6046788"/>
              <a:gd name="connsiteX10" fmla="*/ 3604870 w 4309217"/>
              <a:gd name="connsiteY10" fmla="*/ 6045961 h 6046788"/>
              <a:gd name="connsiteX11" fmla="*/ 1068555 w 4309217"/>
              <a:gd name="connsiteY11" fmla="*/ 5333339 h 6046788"/>
              <a:gd name="connsiteX12" fmla="*/ 88783 w 4309217"/>
              <a:gd name="connsiteY12" fmla="*/ 3073202 h 6046788"/>
              <a:gd name="connsiteX0" fmla="*/ 88783 w 4309217"/>
              <a:gd name="connsiteY0" fmla="*/ 3073202 h 6046788"/>
              <a:gd name="connsiteX1" fmla="*/ 415412 w 4309217"/>
              <a:gd name="connsiteY1" fmla="*/ 1171886 h 6046788"/>
              <a:gd name="connsiteX2" fmla="*/ 3352943 w 4309217"/>
              <a:gd name="connsiteY2" fmla="*/ 53791 h 6046788"/>
              <a:gd name="connsiteX3" fmla="*/ 4203641 w 4309217"/>
              <a:gd name="connsiteY3" fmla="*/ 210833 h 6046788"/>
              <a:gd name="connsiteX4" fmla="*/ 4287617 w 4309217"/>
              <a:gd name="connsiteY4" fmla="*/ 444098 h 6046788"/>
              <a:gd name="connsiteX5" fmla="*/ 4306280 w 4309217"/>
              <a:gd name="connsiteY5" fmla="*/ 565394 h 6046788"/>
              <a:gd name="connsiteX6" fmla="*/ 4306279 w 4309217"/>
              <a:gd name="connsiteY6" fmla="*/ 798661 h 6046788"/>
              <a:gd name="connsiteX7" fmla="*/ 4287617 w 4309217"/>
              <a:gd name="connsiteY7" fmla="*/ 1115901 h 6046788"/>
              <a:gd name="connsiteX8" fmla="*/ 4284450 w 4309217"/>
              <a:gd name="connsiteY8" fmla="*/ 2886589 h 6046788"/>
              <a:gd name="connsiteX9" fmla="*/ 4166319 w 4309217"/>
              <a:gd name="connsiteY9" fmla="*/ 5407984 h 6046788"/>
              <a:gd name="connsiteX10" fmla="*/ 3604870 w 4309217"/>
              <a:gd name="connsiteY10" fmla="*/ 6045961 h 6046788"/>
              <a:gd name="connsiteX11" fmla="*/ 1068555 w 4309217"/>
              <a:gd name="connsiteY11" fmla="*/ 5333339 h 6046788"/>
              <a:gd name="connsiteX12" fmla="*/ 88783 w 4309217"/>
              <a:gd name="connsiteY12" fmla="*/ 3073202 h 6046788"/>
              <a:gd name="connsiteX0" fmla="*/ 200235 w 4420669"/>
              <a:gd name="connsiteY0" fmla="*/ 3059775 h 6033361"/>
              <a:gd name="connsiteX1" fmla="*/ 321591 w 4420669"/>
              <a:gd name="connsiteY1" fmla="*/ 962516 h 6033361"/>
              <a:gd name="connsiteX2" fmla="*/ 3464395 w 4420669"/>
              <a:gd name="connsiteY2" fmla="*/ 40364 h 6033361"/>
              <a:gd name="connsiteX3" fmla="*/ 4315093 w 4420669"/>
              <a:gd name="connsiteY3" fmla="*/ 197406 h 6033361"/>
              <a:gd name="connsiteX4" fmla="*/ 4399069 w 4420669"/>
              <a:gd name="connsiteY4" fmla="*/ 430671 h 6033361"/>
              <a:gd name="connsiteX5" fmla="*/ 4417732 w 4420669"/>
              <a:gd name="connsiteY5" fmla="*/ 551967 h 6033361"/>
              <a:gd name="connsiteX6" fmla="*/ 4417731 w 4420669"/>
              <a:gd name="connsiteY6" fmla="*/ 785234 h 6033361"/>
              <a:gd name="connsiteX7" fmla="*/ 4399069 w 4420669"/>
              <a:gd name="connsiteY7" fmla="*/ 1102474 h 6033361"/>
              <a:gd name="connsiteX8" fmla="*/ 4395902 w 4420669"/>
              <a:gd name="connsiteY8" fmla="*/ 2873162 h 6033361"/>
              <a:gd name="connsiteX9" fmla="*/ 4277771 w 4420669"/>
              <a:gd name="connsiteY9" fmla="*/ 5394557 h 6033361"/>
              <a:gd name="connsiteX10" fmla="*/ 3716322 w 4420669"/>
              <a:gd name="connsiteY10" fmla="*/ 6032534 h 6033361"/>
              <a:gd name="connsiteX11" fmla="*/ 1180007 w 4420669"/>
              <a:gd name="connsiteY11" fmla="*/ 5319912 h 6033361"/>
              <a:gd name="connsiteX12" fmla="*/ 200235 w 4420669"/>
              <a:gd name="connsiteY12" fmla="*/ 3059775 h 6033361"/>
              <a:gd name="connsiteX0" fmla="*/ 192105 w 4412539"/>
              <a:gd name="connsiteY0" fmla="*/ 3059775 h 6035091"/>
              <a:gd name="connsiteX1" fmla="*/ 313461 w 4412539"/>
              <a:gd name="connsiteY1" fmla="*/ 962516 h 6035091"/>
              <a:gd name="connsiteX2" fmla="*/ 3456265 w 4412539"/>
              <a:gd name="connsiteY2" fmla="*/ 40364 h 6035091"/>
              <a:gd name="connsiteX3" fmla="*/ 4306963 w 4412539"/>
              <a:gd name="connsiteY3" fmla="*/ 197406 h 6035091"/>
              <a:gd name="connsiteX4" fmla="*/ 4390939 w 4412539"/>
              <a:gd name="connsiteY4" fmla="*/ 430671 h 6035091"/>
              <a:gd name="connsiteX5" fmla="*/ 4409602 w 4412539"/>
              <a:gd name="connsiteY5" fmla="*/ 551967 h 6035091"/>
              <a:gd name="connsiteX6" fmla="*/ 4409601 w 4412539"/>
              <a:gd name="connsiteY6" fmla="*/ 785234 h 6035091"/>
              <a:gd name="connsiteX7" fmla="*/ 4390939 w 4412539"/>
              <a:gd name="connsiteY7" fmla="*/ 1102474 h 6035091"/>
              <a:gd name="connsiteX8" fmla="*/ 4387772 w 4412539"/>
              <a:gd name="connsiteY8" fmla="*/ 2873162 h 6035091"/>
              <a:gd name="connsiteX9" fmla="*/ 4269641 w 4412539"/>
              <a:gd name="connsiteY9" fmla="*/ 5394557 h 6035091"/>
              <a:gd name="connsiteX10" fmla="*/ 3708192 w 4412539"/>
              <a:gd name="connsiteY10" fmla="*/ 6032534 h 6035091"/>
              <a:gd name="connsiteX11" fmla="*/ 1022587 w 4412539"/>
              <a:gd name="connsiteY11" fmla="*/ 5497193 h 6035091"/>
              <a:gd name="connsiteX12" fmla="*/ 192105 w 4412539"/>
              <a:gd name="connsiteY12" fmla="*/ 3059775 h 6035091"/>
              <a:gd name="connsiteX0" fmla="*/ 74609 w 4556301"/>
              <a:gd name="connsiteY0" fmla="*/ 3106428 h 6035091"/>
              <a:gd name="connsiteX1" fmla="*/ 457223 w 4556301"/>
              <a:gd name="connsiteY1" fmla="*/ 962516 h 6035091"/>
              <a:gd name="connsiteX2" fmla="*/ 3600027 w 4556301"/>
              <a:gd name="connsiteY2" fmla="*/ 40364 h 6035091"/>
              <a:gd name="connsiteX3" fmla="*/ 4450725 w 4556301"/>
              <a:gd name="connsiteY3" fmla="*/ 197406 h 6035091"/>
              <a:gd name="connsiteX4" fmla="*/ 4534701 w 4556301"/>
              <a:gd name="connsiteY4" fmla="*/ 430671 h 6035091"/>
              <a:gd name="connsiteX5" fmla="*/ 4553364 w 4556301"/>
              <a:gd name="connsiteY5" fmla="*/ 551967 h 6035091"/>
              <a:gd name="connsiteX6" fmla="*/ 4553363 w 4556301"/>
              <a:gd name="connsiteY6" fmla="*/ 785234 h 6035091"/>
              <a:gd name="connsiteX7" fmla="*/ 4534701 w 4556301"/>
              <a:gd name="connsiteY7" fmla="*/ 1102474 h 6035091"/>
              <a:gd name="connsiteX8" fmla="*/ 4531534 w 4556301"/>
              <a:gd name="connsiteY8" fmla="*/ 2873162 h 6035091"/>
              <a:gd name="connsiteX9" fmla="*/ 4413403 w 4556301"/>
              <a:gd name="connsiteY9" fmla="*/ 5394557 h 6035091"/>
              <a:gd name="connsiteX10" fmla="*/ 3851954 w 4556301"/>
              <a:gd name="connsiteY10" fmla="*/ 6032534 h 6035091"/>
              <a:gd name="connsiteX11" fmla="*/ 1166349 w 4556301"/>
              <a:gd name="connsiteY11" fmla="*/ 5497193 h 6035091"/>
              <a:gd name="connsiteX12" fmla="*/ 74609 w 4556301"/>
              <a:gd name="connsiteY12" fmla="*/ 3106428 h 6035091"/>
              <a:gd name="connsiteX0" fmla="*/ 111838 w 4593530"/>
              <a:gd name="connsiteY0" fmla="*/ 3106428 h 6035091"/>
              <a:gd name="connsiteX1" fmla="*/ 494452 w 4593530"/>
              <a:gd name="connsiteY1" fmla="*/ 962516 h 6035091"/>
              <a:gd name="connsiteX2" fmla="*/ 3637256 w 4593530"/>
              <a:gd name="connsiteY2" fmla="*/ 40364 h 6035091"/>
              <a:gd name="connsiteX3" fmla="*/ 4487954 w 4593530"/>
              <a:gd name="connsiteY3" fmla="*/ 197406 h 6035091"/>
              <a:gd name="connsiteX4" fmla="*/ 4571930 w 4593530"/>
              <a:gd name="connsiteY4" fmla="*/ 430671 h 6035091"/>
              <a:gd name="connsiteX5" fmla="*/ 4590593 w 4593530"/>
              <a:gd name="connsiteY5" fmla="*/ 551967 h 6035091"/>
              <a:gd name="connsiteX6" fmla="*/ 4590592 w 4593530"/>
              <a:gd name="connsiteY6" fmla="*/ 785234 h 6035091"/>
              <a:gd name="connsiteX7" fmla="*/ 4571930 w 4593530"/>
              <a:gd name="connsiteY7" fmla="*/ 1102474 h 6035091"/>
              <a:gd name="connsiteX8" fmla="*/ 4568763 w 4593530"/>
              <a:gd name="connsiteY8" fmla="*/ 2873162 h 6035091"/>
              <a:gd name="connsiteX9" fmla="*/ 4450632 w 4593530"/>
              <a:gd name="connsiteY9" fmla="*/ 5394557 h 6035091"/>
              <a:gd name="connsiteX10" fmla="*/ 3889183 w 4593530"/>
              <a:gd name="connsiteY10" fmla="*/ 6032534 h 6035091"/>
              <a:gd name="connsiteX11" fmla="*/ 1203578 w 4593530"/>
              <a:gd name="connsiteY11" fmla="*/ 5497193 h 6035091"/>
              <a:gd name="connsiteX12" fmla="*/ 111838 w 4593530"/>
              <a:gd name="connsiteY12" fmla="*/ 3106428 h 6035091"/>
              <a:gd name="connsiteX0" fmla="*/ 95286 w 4576978"/>
              <a:gd name="connsiteY0" fmla="*/ 3106428 h 6039396"/>
              <a:gd name="connsiteX1" fmla="*/ 477900 w 4576978"/>
              <a:gd name="connsiteY1" fmla="*/ 962516 h 6039396"/>
              <a:gd name="connsiteX2" fmla="*/ 3620704 w 4576978"/>
              <a:gd name="connsiteY2" fmla="*/ 40364 h 6039396"/>
              <a:gd name="connsiteX3" fmla="*/ 4471402 w 4576978"/>
              <a:gd name="connsiteY3" fmla="*/ 197406 h 6039396"/>
              <a:gd name="connsiteX4" fmla="*/ 4555378 w 4576978"/>
              <a:gd name="connsiteY4" fmla="*/ 430671 h 6039396"/>
              <a:gd name="connsiteX5" fmla="*/ 4574041 w 4576978"/>
              <a:gd name="connsiteY5" fmla="*/ 551967 h 6039396"/>
              <a:gd name="connsiteX6" fmla="*/ 4574040 w 4576978"/>
              <a:gd name="connsiteY6" fmla="*/ 785234 h 6039396"/>
              <a:gd name="connsiteX7" fmla="*/ 4555378 w 4576978"/>
              <a:gd name="connsiteY7" fmla="*/ 1102474 h 6039396"/>
              <a:gd name="connsiteX8" fmla="*/ 4552211 w 4576978"/>
              <a:gd name="connsiteY8" fmla="*/ 2873162 h 6039396"/>
              <a:gd name="connsiteX9" fmla="*/ 4434080 w 4576978"/>
              <a:gd name="connsiteY9" fmla="*/ 5394557 h 6039396"/>
              <a:gd name="connsiteX10" fmla="*/ 3872631 w 4576978"/>
              <a:gd name="connsiteY10" fmla="*/ 6032534 h 6039396"/>
              <a:gd name="connsiteX11" fmla="*/ 1466944 w 4576978"/>
              <a:gd name="connsiteY11" fmla="*/ 5543846 h 6039396"/>
              <a:gd name="connsiteX12" fmla="*/ 95286 w 4576978"/>
              <a:gd name="connsiteY12" fmla="*/ 3106428 h 6039396"/>
              <a:gd name="connsiteX0" fmla="*/ 95286 w 4576978"/>
              <a:gd name="connsiteY0" fmla="*/ 3106428 h 6138229"/>
              <a:gd name="connsiteX1" fmla="*/ 477900 w 4576978"/>
              <a:gd name="connsiteY1" fmla="*/ 962516 h 6138229"/>
              <a:gd name="connsiteX2" fmla="*/ 3620704 w 4576978"/>
              <a:gd name="connsiteY2" fmla="*/ 40364 h 6138229"/>
              <a:gd name="connsiteX3" fmla="*/ 4471402 w 4576978"/>
              <a:gd name="connsiteY3" fmla="*/ 197406 h 6138229"/>
              <a:gd name="connsiteX4" fmla="*/ 4555378 w 4576978"/>
              <a:gd name="connsiteY4" fmla="*/ 430671 h 6138229"/>
              <a:gd name="connsiteX5" fmla="*/ 4574041 w 4576978"/>
              <a:gd name="connsiteY5" fmla="*/ 551967 h 6138229"/>
              <a:gd name="connsiteX6" fmla="*/ 4574040 w 4576978"/>
              <a:gd name="connsiteY6" fmla="*/ 785234 h 6138229"/>
              <a:gd name="connsiteX7" fmla="*/ 4555378 w 4576978"/>
              <a:gd name="connsiteY7" fmla="*/ 1102474 h 6138229"/>
              <a:gd name="connsiteX8" fmla="*/ 4552211 w 4576978"/>
              <a:gd name="connsiteY8" fmla="*/ 2873162 h 6138229"/>
              <a:gd name="connsiteX9" fmla="*/ 4434080 w 4576978"/>
              <a:gd name="connsiteY9" fmla="*/ 5394557 h 6138229"/>
              <a:gd name="connsiteX10" fmla="*/ 3639366 w 4576978"/>
              <a:gd name="connsiteY10" fmla="*/ 6135171 h 6138229"/>
              <a:gd name="connsiteX11" fmla="*/ 1466944 w 4576978"/>
              <a:gd name="connsiteY11" fmla="*/ 5543846 h 6138229"/>
              <a:gd name="connsiteX12" fmla="*/ 95286 w 4576978"/>
              <a:gd name="connsiteY12" fmla="*/ 3106428 h 6138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76978" h="6138229">
                <a:moveTo>
                  <a:pt x="95286" y="3106428"/>
                </a:moveTo>
                <a:cubicBezTo>
                  <a:pt x="-69555" y="2342873"/>
                  <a:pt x="-66127" y="1465751"/>
                  <a:pt x="477900" y="962516"/>
                </a:cubicBezTo>
                <a:cubicBezTo>
                  <a:pt x="1021927" y="459281"/>
                  <a:pt x="2955120" y="167882"/>
                  <a:pt x="3620704" y="40364"/>
                </a:cubicBezTo>
                <a:cubicBezTo>
                  <a:pt x="4286288" y="-87154"/>
                  <a:pt x="4334284" y="121469"/>
                  <a:pt x="4471402" y="197406"/>
                </a:cubicBezTo>
                <a:cubicBezTo>
                  <a:pt x="4608520" y="273343"/>
                  <a:pt x="4555378" y="363802"/>
                  <a:pt x="4555378" y="430671"/>
                </a:cubicBezTo>
                <a:cubicBezTo>
                  <a:pt x="4555378" y="497540"/>
                  <a:pt x="4586482" y="527085"/>
                  <a:pt x="4574041" y="551967"/>
                </a:cubicBezTo>
                <a:cubicBezTo>
                  <a:pt x="4561600" y="576849"/>
                  <a:pt x="4560044" y="701259"/>
                  <a:pt x="4574040" y="785234"/>
                </a:cubicBezTo>
                <a:cubicBezTo>
                  <a:pt x="4588036" y="869210"/>
                  <a:pt x="4540355" y="735825"/>
                  <a:pt x="4555378" y="1102474"/>
                </a:cubicBezTo>
                <a:cubicBezTo>
                  <a:pt x="4570401" y="1469123"/>
                  <a:pt x="4561542" y="2154705"/>
                  <a:pt x="4552211" y="2873162"/>
                </a:cubicBezTo>
                <a:cubicBezTo>
                  <a:pt x="4542880" y="3591619"/>
                  <a:pt x="4547343" y="4867995"/>
                  <a:pt x="4434080" y="5394557"/>
                </a:cubicBezTo>
                <a:cubicBezTo>
                  <a:pt x="4320817" y="5921119"/>
                  <a:pt x="4133889" y="6110290"/>
                  <a:pt x="3639366" y="6135171"/>
                </a:cubicBezTo>
                <a:cubicBezTo>
                  <a:pt x="3144843" y="6160053"/>
                  <a:pt x="2052958" y="6039306"/>
                  <a:pt x="1466944" y="5543846"/>
                </a:cubicBezTo>
                <a:cubicBezTo>
                  <a:pt x="880930" y="5048386"/>
                  <a:pt x="260127" y="3869983"/>
                  <a:pt x="95286" y="3106428"/>
                </a:cubicBezTo>
                <a:close/>
              </a:path>
            </a:pathLst>
          </a:custGeom>
          <a:blipFill dpi="0" rotWithShape="1"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3" name="Immagine 12" descr="Immagine che contiene Carattere, Elementi grafici, logo, testo&#10;&#10;Descrizione generata automaticamente">
            <a:extLst>
              <a:ext uri="{FF2B5EF4-FFF2-40B4-BE49-F238E27FC236}">
                <a16:creationId xmlns:a16="http://schemas.microsoft.com/office/drawing/2014/main" id="{04C89BF7-E05D-FD1C-48C2-CCCF4339EB2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1232" y="6206197"/>
            <a:ext cx="1716833" cy="457822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632FE5EE-30D3-6DD5-FFC2-062230F24E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8279" y="1355207"/>
            <a:ext cx="5196608" cy="521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722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45B1F2A6-8800-DF91-36BA-5EF3CB6C461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24697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921</Words>
  <Application>Microsoft Office PowerPoint</Application>
  <PresentationFormat>Widescreen</PresentationFormat>
  <Paragraphs>49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</vt:lpstr>
      <vt:lpstr>Wingdings</vt:lpstr>
      <vt:lpstr>Default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Manager/>
  <Company>Louis Twelve Design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Verzus PowerPoint Template</dc:title>
  <dc:subject/>
  <dc:creator>Louis Twelve</dc:creator>
  <cp:keywords/>
  <dc:description/>
  <cp:lastModifiedBy>Marco Sandoli</cp:lastModifiedBy>
  <cp:revision>6653</cp:revision>
  <dcterms:created xsi:type="dcterms:W3CDTF">2014-11-12T21:47:38Z</dcterms:created>
  <dcterms:modified xsi:type="dcterms:W3CDTF">2025-06-16T16:57:41Z</dcterms:modified>
  <cp:category/>
</cp:coreProperties>
</file>